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4.xml" ContentType="application/vnd.openxmlformats-officedocument.presentationml.comment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472" r:id="rId2"/>
    <p:sldId id="325" r:id="rId3"/>
    <p:sldId id="537" r:id="rId4"/>
    <p:sldId id="473" r:id="rId5"/>
    <p:sldId id="474" r:id="rId6"/>
    <p:sldId id="475" r:id="rId7"/>
    <p:sldId id="326" r:id="rId8"/>
    <p:sldId id="539" r:id="rId9"/>
    <p:sldId id="546" r:id="rId10"/>
    <p:sldId id="300" r:id="rId11"/>
    <p:sldId id="463" r:id="rId12"/>
    <p:sldId id="484" r:id="rId13"/>
    <p:sldId id="304" r:id="rId14"/>
    <p:sldId id="476" r:id="rId15"/>
    <p:sldId id="330" r:id="rId16"/>
    <p:sldId id="542" r:id="rId17"/>
    <p:sldId id="544" r:id="rId18"/>
    <p:sldId id="485" r:id="rId19"/>
    <p:sldId id="329" r:id="rId20"/>
    <p:sldId id="483" r:id="rId21"/>
    <p:sldId id="309" r:id="rId22"/>
    <p:sldId id="467" r:id="rId23"/>
    <p:sldId id="468" r:id="rId24"/>
    <p:sldId id="331" r:id="rId25"/>
    <p:sldId id="319" r:id="rId26"/>
    <p:sldId id="315" r:id="rId27"/>
    <p:sldId id="317" r:id="rId28"/>
    <p:sldId id="318" r:id="rId29"/>
    <p:sldId id="313" r:id="rId30"/>
    <p:sldId id="469" r:id="rId31"/>
    <p:sldId id="466" r:id="rId32"/>
    <p:sldId id="321" r:id="rId33"/>
    <p:sldId id="541" r:id="rId34"/>
    <p:sldId id="486" r:id="rId35"/>
    <p:sldId id="490" r:id="rId36"/>
    <p:sldId id="491" r:id="rId37"/>
    <p:sldId id="363" r:id="rId38"/>
    <p:sldId id="269" r:id="rId39"/>
    <p:sldId id="552" r:id="rId40"/>
    <p:sldId id="554" r:id="rId41"/>
    <p:sldId id="553" r:id="rId42"/>
    <p:sldId id="556" r:id="rId43"/>
    <p:sldId id="555" r:id="rId44"/>
    <p:sldId id="557" r:id="rId45"/>
    <p:sldId id="558" r:id="rId46"/>
    <p:sldId id="559" r:id="rId47"/>
    <p:sldId id="560" r:id="rId48"/>
    <p:sldId id="561" r:id="rId49"/>
    <p:sldId id="562" r:id="rId50"/>
    <p:sldId id="563" r:id="rId51"/>
    <p:sldId id="564" r:id="rId52"/>
    <p:sldId id="565" r:id="rId53"/>
    <p:sldId id="566" r:id="rId54"/>
    <p:sldId id="567" r:id="rId55"/>
    <p:sldId id="551" r:id="rId56"/>
    <p:sldId id="273" r:id="rId57"/>
  </p:sldIdLst>
  <p:sldSz cx="12192000" cy="6858000"/>
  <p:notesSz cx="6858000" cy="9144000"/>
  <p:embeddedFontLst>
    <p:embeddedFont>
      <p:font typeface="等线" panose="020B0604020202020204" charset="-122"/>
      <p:regular r:id="rId59"/>
    </p:embeddedFont>
    <p:embeddedFont>
      <p:font typeface="Tahoma" panose="020B0604030504040204" pitchFamily="34" charset="0"/>
      <p:regular r:id="rId60"/>
      <p:bold r:id="rId61"/>
    </p:embeddedFont>
    <p:embeddedFont>
      <p:font typeface="#9Slide05 Cimochi" panose="020B0604020202020204" charset="-34"/>
      <p:regular r:id="rId62"/>
    </p:embeddedFont>
    <p:embeddedFont>
      <p:font typeface="Calibri" panose="020F0502020204030204" pitchFamily="34" charset="0"/>
      <p:regular r:id="rId63"/>
      <p:bold r:id="rId64"/>
      <p:italic r:id="rId65"/>
      <p:boldItalic r:id="rId66"/>
    </p:embeddedFont>
    <p:embeddedFont>
      <p:font typeface="#9Slide03 Arima Madurai Black" panose="020B0604020202020204" charset="0"/>
      <p:bold r:id="rId67"/>
    </p:embeddedFont>
    <p:embeddedFont>
      <p:font typeface="Calibri Light" panose="020F0302020204030204" pitchFamily="34" charset="0"/>
      <p:regular r:id="rId68"/>
      <p:italic r:id="rId69"/>
    </p:embeddedFont>
    <p:embeddedFont>
      <p:font typeface="SimSun" panose="02010600030101010101" pitchFamily="2" charset="-122"/>
      <p:regular r:id="rId70"/>
    </p:embeddedFont>
    <p:embeddedFont>
      <p:font typeface="#9Slide05 Fourth Medium" panose="020B0604020202020204" charset="0"/>
      <p:regular r:id="rId71"/>
    </p:embeddedFont>
    <p:embeddedFont>
      <p:font typeface="#9Slide05 SVNKitten" panose="020B0604020202020204" charset="0"/>
      <p:regular r:id="rId72"/>
    </p:embeddedFont>
    <p:embeddedFont>
      <p:font typeface="#9Slide07 Dorayaki" panose="020B0604020202020204" charset="0"/>
      <p:regular r:id="rId73"/>
    </p:embeddedFont>
    <p:embeddedFont>
      <p:font typeface="Microsoft YaHei" panose="020B0503020204020204" pitchFamily="34" charset="-122"/>
      <p:regular r:id="rId74"/>
      <p:bold r:id="rId75"/>
    </p:embeddedFont>
    <p:embeddedFont>
      <p:font typeface="#9Slide03 Cabin Condensed Bold" panose="020B0604020202020204" charset="0"/>
      <p:bold r:id="rId76"/>
    </p:embeddedFont>
    <p:embeddedFont>
      <p:font typeface="#9Slide03 Arima Madurai" panose="020B0604020202020204" charset="0"/>
      <p:regular r:id="rId77"/>
    </p:embeddedFont>
  </p:embeddedFontLst>
  <p:custDataLst>
    <p:tags r:id="rId7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907E3450-2B19-4242-B5C7-58EDAFDC7EE2}">
          <p14:sldIdLst>
            <p14:sldId id="472"/>
            <p14:sldId id="325"/>
            <p14:sldId id="537"/>
            <p14:sldId id="473"/>
            <p14:sldId id="474"/>
            <p14:sldId id="475"/>
            <p14:sldId id="326"/>
            <p14:sldId id="539"/>
            <p14:sldId id="546"/>
            <p14:sldId id="300"/>
            <p14:sldId id="463"/>
            <p14:sldId id="484"/>
            <p14:sldId id="304"/>
            <p14:sldId id="476"/>
            <p14:sldId id="330"/>
            <p14:sldId id="542"/>
            <p14:sldId id="544"/>
            <p14:sldId id="485"/>
            <p14:sldId id="329"/>
            <p14:sldId id="483"/>
            <p14:sldId id="309"/>
            <p14:sldId id="467"/>
            <p14:sldId id="468"/>
            <p14:sldId id="331"/>
          </p14:sldIdLst>
        </p14:section>
        <p14:section name="Mục Tóm tắt" id="{D826870E-0119-4A82-A7FC-14FECDB249B3}">
          <p14:sldIdLst>
            <p14:sldId id="319"/>
          </p14:sldIdLst>
        </p14:section>
        <p14:section name="Mục 1" id="{B54E0C5E-6290-445B-8AB8-E85650E71C92}">
          <p14:sldIdLst>
            <p14:sldId id="315"/>
          </p14:sldIdLst>
        </p14:section>
        <p14:section name="Mục 2" id="{1505877F-324C-4639-86A8-52ADE1312756}">
          <p14:sldIdLst>
            <p14:sldId id="317"/>
          </p14:sldIdLst>
        </p14:section>
        <p14:section name="Một cung gió thảm mưa sầu, Bốn dây rỏ máu năm đầu ngón tay." id="{06836F29-0700-4DFC-9D31-50A4F5CBA7C1}">
          <p14:sldIdLst>
            <p14:sldId id="318"/>
          </p14:sldIdLst>
        </p14:section>
        <p14:section name="Phím đàn dìu dặt tay tiên, Khói trầm cao thấp tiếng huyền gần xa. Lọt tai nghe suốt năm cung Tiếng nào là chẳng não nùng xôn xao.  " id="{197834CE-0035-40F9-B04F-D1F721545BEB}">
          <p14:sldIdLst>
            <p14:sldId id="313"/>
            <p14:sldId id="469"/>
            <p14:sldId id="466"/>
            <p14:sldId id="321"/>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cmAuthor id="2" name="Hanh Phuong" initials="H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3">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7:48:00.285" idx="2">
    <p:pos x="7886" y="1498"/>
    <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22/7/2023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53292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296215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10</a:t>
            </a:fld>
            <a:endParaRPr lang="en-SG"/>
          </a:p>
        </p:txBody>
      </p:sp>
    </p:spTree>
    <p:extLst>
      <p:ext uri="{BB962C8B-B14F-4D97-AF65-F5344CB8AC3E}">
        <p14:creationId xmlns:p14="http://schemas.microsoft.com/office/powerpoint/2010/main" val="131448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3022485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1977639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3660274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260362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22351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369935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2878573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2540379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316831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296637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2826164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132324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282805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1418792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2629044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980960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55387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1064326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3543920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114514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3660207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3404422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2624259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2253677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2997092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34</a:t>
            </a:fld>
            <a:endParaRPr lang="en-SG"/>
          </a:p>
        </p:txBody>
      </p:sp>
    </p:spTree>
    <p:extLst>
      <p:ext uri="{BB962C8B-B14F-4D97-AF65-F5344CB8AC3E}">
        <p14:creationId xmlns:p14="http://schemas.microsoft.com/office/powerpoint/2010/main" val="557883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567792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20529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1994720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4207146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382626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590125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3438822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1645456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444191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3259358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1755139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45</a:t>
            </a:fld>
            <a:endParaRPr lang="en-SG"/>
          </a:p>
        </p:txBody>
      </p:sp>
    </p:spTree>
    <p:extLst>
      <p:ext uri="{BB962C8B-B14F-4D97-AF65-F5344CB8AC3E}">
        <p14:creationId xmlns:p14="http://schemas.microsoft.com/office/powerpoint/2010/main" val="1405185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46</a:t>
            </a:fld>
            <a:endParaRPr lang="en-SG"/>
          </a:p>
        </p:txBody>
      </p:sp>
    </p:spTree>
    <p:extLst>
      <p:ext uri="{BB962C8B-B14F-4D97-AF65-F5344CB8AC3E}">
        <p14:creationId xmlns:p14="http://schemas.microsoft.com/office/powerpoint/2010/main" val="482629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47</a:t>
            </a:fld>
            <a:endParaRPr lang="en-SG"/>
          </a:p>
        </p:txBody>
      </p:sp>
    </p:spTree>
    <p:extLst>
      <p:ext uri="{BB962C8B-B14F-4D97-AF65-F5344CB8AC3E}">
        <p14:creationId xmlns:p14="http://schemas.microsoft.com/office/powerpoint/2010/main" val="28399981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48</a:t>
            </a:fld>
            <a:endParaRPr lang="en-SG"/>
          </a:p>
        </p:txBody>
      </p:sp>
    </p:spTree>
    <p:extLst>
      <p:ext uri="{BB962C8B-B14F-4D97-AF65-F5344CB8AC3E}">
        <p14:creationId xmlns:p14="http://schemas.microsoft.com/office/powerpoint/2010/main" val="685992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226952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4080251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2313010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1316597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1251867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4062867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1519786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131707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385681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6</a:t>
            </a:fld>
            <a:endParaRPr lang="en-SG"/>
          </a:p>
        </p:txBody>
      </p:sp>
    </p:spTree>
    <p:extLst>
      <p:ext uri="{BB962C8B-B14F-4D97-AF65-F5344CB8AC3E}">
        <p14:creationId xmlns:p14="http://schemas.microsoft.com/office/powerpoint/2010/main" val="165729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405864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124694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9</a:t>
            </a:fld>
            <a:endParaRPr lang="en-SG"/>
          </a:p>
        </p:txBody>
      </p:sp>
    </p:spTree>
    <p:extLst>
      <p:ext uri="{BB962C8B-B14F-4D97-AF65-F5344CB8AC3E}">
        <p14:creationId xmlns:p14="http://schemas.microsoft.com/office/powerpoint/2010/main" val="24518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t>22/07/2023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t>22/07/2023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t>22/07/2023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8ED45A-02FE-4B60-A854-83B38255CFFC}" type="datetimeFigureOut">
              <a:rPr lang="vi-VN" smtClean="0"/>
              <a:t>22/07/2023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8ED45A-02FE-4B60-A854-83B38255CFFC}" type="datetimeFigureOut">
              <a:rPr lang="vi-VN" smtClean="0"/>
              <a:t>22/07/2023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08ED45A-02FE-4B60-A854-83B38255CFFC}" type="datetimeFigureOut">
              <a:rPr lang="vi-VN" smtClean="0"/>
              <a:t>22/07/2023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08ED45A-02FE-4B60-A854-83B38255CFFC}" type="datetimeFigureOut">
              <a:rPr lang="vi-VN" smtClean="0"/>
              <a:t>22/07/2023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08ED45A-02FE-4B60-A854-83B38255CFFC}" type="datetimeFigureOut">
              <a:rPr lang="vi-VN" smtClean="0"/>
              <a:t>22/07/2023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ED45A-02FE-4B60-A854-83B38255CFFC}" type="datetimeFigureOut">
              <a:rPr lang="vi-VN" smtClean="0"/>
              <a:t>22/07/2023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8ED45A-02FE-4B60-A854-83B38255CFFC}" type="datetimeFigureOut">
              <a:rPr lang="vi-VN" smtClean="0"/>
              <a:t>22/07/2023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8ED45A-02FE-4B60-A854-83B38255CFFC}" type="datetimeFigureOut">
              <a:rPr lang="vi-VN" smtClean="0"/>
              <a:t>22/07/2023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725B275-1283-4190-8C66-47E80EE33E88}"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22/07/2023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26.xml"/><Relationship Id="rId7" Type="http://schemas.openxmlformats.org/officeDocument/2006/relationships/slide" Target="slide2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slide" Target="slide27.xm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1.png"/><Relationship Id="rId12" Type="http://schemas.openxmlformats.org/officeDocument/2006/relationships/image" Target="../media/image5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image" Target="../media/image55.GIF"/><Relationship Id="rId5" Type="http://schemas.openxmlformats.org/officeDocument/2006/relationships/image" Target="../media/image49.png"/><Relationship Id="rId10" Type="http://schemas.openxmlformats.org/officeDocument/2006/relationships/image" Target="../media/image54.GIF"/><Relationship Id="rId4" Type="http://schemas.openxmlformats.org/officeDocument/2006/relationships/notesSlide" Target="../notesSlides/notesSlide38.xml"/><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a:latin typeface="#9Slide07 Dorayaki" pitchFamily="2" charset="0"/>
              </a:rPr>
              <a:t>Chị em Thúy Kiều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r="-1" b="10281"/>
          <a:stretch>
            <a:fillRect/>
          </a:stretch>
        </p:blipFill>
        <p:spPr>
          <a:xfrm>
            <a:off x="5797543" y="10"/>
            <a:ext cx="6394152" cy="6857990"/>
          </a:xfrm>
          <a:prstGeom prst="rect">
            <a:avLst/>
          </a:prstGeom>
          <a:solidFill>
            <a:srgbClr val="FFFFFF">
              <a:shade val="85000"/>
            </a:srgbClr>
          </a:solidFill>
        </p:spPr>
      </p:pic>
      <p:pic>
        <p:nvPicPr>
          <p:cNvPr id="20" name="Picture 19"/>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p:cNvSpPr>
            <a:spLocks noGrp="1"/>
          </p:cNvSpPr>
          <p:nvPr>
            <p:ph idx="1"/>
          </p:nvPr>
        </p:nvSpPr>
        <p:spPr>
          <a:xfrm>
            <a:off x="0" y="2497813"/>
            <a:ext cx="6394151" cy="3788830"/>
          </a:xfrm>
        </p:spPr>
        <p:txBody>
          <a:bodyPr vert="horz" lIns="91440" tIns="45720" rIns="91440" bIns="45720" rtlCol="0" anchor="ctr">
            <a:noAutofit/>
          </a:bodyPr>
          <a:lstStyle/>
          <a:p>
            <a:pPr marL="0" indent="0" algn="ctr">
              <a:buNone/>
            </a:pPr>
            <a:r>
              <a:rPr lang="en-US" b="1" dirty="0" err="1">
                <a:solidFill>
                  <a:srgbClr val="000000"/>
                </a:solidFill>
                <a:latin typeface="Times New Roman" panose="02020603050405020304" pitchFamily="18" charset="0"/>
                <a:cs typeface="Times New Roman" panose="02020603050405020304" pitchFamily="18" charset="0"/>
              </a:rPr>
              <a:t>Đầu</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lòng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hai</a:t>
            </a:r>
            <a:r>
              <a:rPr lang="en-US" b="1" dirty="0">
                <a:solidFill>
                  <a:srgbClr val="000000"/>
                </a:solidFill>
                <a:latin typeface="Times New Roman" panose="02020603050405020304" pitchFamily="18" charset="0"/>
                <a:cs typeface="Times New Roman" panose="02020603050405020304" pitchFamily="18" charset="0"/>
              </a:rPr>
              <a:t> ả </a:t>
            </a:r>
            <a:r>
              <a:rPr lang="en-US" b="1" dirty="0" err="1">
                <a:solidFill>
                  <a:srgbClr val="000000"/>
                </a:solidFill>
                <a:latin typeface="Times New Roman" panose="02020603050405020304" pitchFamily="18" charset="0"/>
                <a:cs typeface="Times New Roman" panose="02020603050405020304" pitchFamily="18" charset="0"/>
              </a:rPr>
              <a:t>tố</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nga</a:t>
            </a:r>
            <a:r>
              <a:rPr lang="en-US" b="1" dirty="0">
                <a:solidFill>
                  <a:srgbClr val="000000"/>
                </a:solidFill>
                <a:latin typeface="Times New Roman" panose="02020603050405020304" pitchFamily="18" charset="0"/>
                <a:cs typeface="Times New Roman" panose="02020603050405020304" pitchFamily="18" charset="0"/>
              </a:rPr>
              <a:t>,</a:t>
            </a:r>
          </a:p>
          <a:p>
            <a:pPr marL="0" indent="0" algn="ctr">
              <a:buNone/>
            </a:pPr>
            <a:r>
              <a:rPr lang="en-US" b="1" dirty="0" err="1">
                <a:solidFill>
                  <a:srgbClr val="000000"/>
                </a:solidFill>
                <a:latin typeface="Times New Roman" panose="02020603050405020304" pitchFamily="18" charset="0"/>
                <a:cs typeface="Times New Roman" panose="02020603050405020304" pitchFamily="18" charset="0"/>
              </a:rPr>
              <a:t>Thúy</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Kiều</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là</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chị</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em</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là</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Thúy</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Vân</a:t>
            </a:r>
            <a:r>
              <a:rPr lang="en-US" b="1" dirty="0">
                <a:solidFill>
                  <a:srgbClr val="000000"/>
                </a:solidFill>
                <a:latin typeface="Times New Roman" panose="02020603050405020304" pitchFamily="18" charset="0"/>
                <a:cs typeface="Times New Roman" panose="02020603050405020304" pitchFamily="18" charset="0"/>
              </a:rPr>
              <a:t>	</a:t>
            </a:r>
          </a:p>
          <a:p>
            <a:pPr marL="0" indent="0" algn="ctr">
              <a:buNone/>
            </a:pPr>
            <a:r>
              <a:rPr lang="en-US" b="1" dirty="0">
                <a:solidFill>
                  <a:srgbClr val="000000"/>
                </a:solidFill>
                <a:latin typeface="Times New Roman" panose="02020603050405020304" pitchFamily="18" charset="0"/>
                <a:cs typeface="Times New Roman" panose="02020603050405020304" pitchFamily="18" charset="0"/>
              </a:rPr>
              <a:t>Mai </a:t>
            </a:r>
            <a:r>
              <a:rPr lang="en-US" b="1" dirty="0" err="1">
                <a:solidFill>
                  <a:srgbClr val="000000"/>
                </a:solidFill>
                <a:latin typeface="Times New Roman" panose="02020603050405020304" pitchFamily="18" charset="0"/>
                <a:cs typeface="Times New Roman" panose="02020603050405020304" pitchFamily="18" charset="0"/>
              </a:rPr>
              <a:t>cốt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cách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tuyết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tinh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thần</a:t>
            </a:r>
            <a:r>
              <a:rPr lang="en-US" b="1" dirty="0">
                <a:solidFill>
                  <a:srgbClr val="000000"/>
                </a:solidFill>
                <a:latin typeface="Times New Roman" panose="02020603050405020304" pitchFamily="18" charset="0"/>
                <a:cs typeface="Times New Roman" panose="02020603050405020304" pitchFamily="18" charset="0"/>
              </a:rPr>
              <a:t>,</a:t>
            </a:r>
          </a:p>
          <a:p>
            <a:pPr marL="0" indent="0" algn="ctr">
              <a:buNone/>
            </a:pPr>
            <a:r>
              <a:rPr lang="en-US" b="1" dirty="0" err="1">
                <a:solidFill>
                  <a:srgbClr val="000000"/>
                </a:solidFill>
                <a:latin typeface="Times New Roman" panose="02020603050405020304" pitchFamily="18" charset="0"/>
                <a:cs typeface="Times New Roman" panose="02020603050405020304" pitchFamily="18" charset="0"/>
              </a:rPr>
              <a:t>Mỗi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người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một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vẻ</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mười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phân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vẹn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mười</a:t>
            </a:r>
            <a:r>
              <a:rPr lang="en-US" b="1" dirty="0">
                <a:solidFill>
                  <a:srgbClr val="000000"/>
                </a:solidFill>
                <a:latin typeface="Times New Roman" panose="02020603050405020304" pitchFamily="18" charset="0"/>
                <a:cs typeface="Times New Roman" panose="02020603050405020304" pitchFamily="18" charset="0"/>
              </a:rPr>
              <a:t>.</a:t>
            </a:r>
          </a:p>
          <a:p>
            <a:pPr algn="ctr"/>
            <a:endParaRPr lang="en-US"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khái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quát</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a:fillRect/>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2" name="Freeform: Shape 70"/>
          <p:cNvSpPr>
            <a:spLocks noGrp="1" noRot="1" noChangeAspect="1" noMove="1" noResize="1" noEditPoints="1" noAdjustHandles="1" noChangeArrowheads="1" noChangeShapeType="1" noTextEdit="1"/>
          </p:cNvSpPr>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p:cNvSpPr>
            <a:spLocks noGrp="1" noRot="1" noChangeAspect="1" noMove="1" noResize="1" noEditPoints="1" noAdjustHandles="1" noChangeArrowheads="1" noChangeShapeType="1" noTextEdit="1"/>
          </p:cNvSpPr>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p:cNvSpPr/>
          <p:nvPr/>
        </p:nvSpPr>
        <p:spPr>
          <a:xfrm>
            <a:off x="6541987" y="1467114"/>
            <a:ext cx="5345213" cy="4979405"/>
          </a:xfrm>
          <a:prstGeom prst="rect">
            <a:avLst/>
          </a:prstGeom>
          <a:noFill/>
        </p:spPr>
      </p:sp>
      <p:sp>
        <p:nvSpPr>
          <p:cNvPr id="12" name="TextBox 11"/>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p:cNvSpPr txBox="1"/>
          <p:nvPr/>
        </p:nvSpPr>
        <p:spPr>
          <a:xfrm flipH="1">
            <a:off x="357869" y="4122725"/>
            <a:ext cx="7591137" cy="1384995"/>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b</a:t>
            </a:r>
            <a:r>
              <a:rPr lang="en-SG" sz="2800" smtClean="0">
                <a:latin typeface="#9Slide03 Arima Madurai" panose="00000500000000000000" pitchFamily="2" charset="0"/>
                <a:cs typeface="#9Slide03 Arima Madurai" panose="00000500000000000000" pitchFamily="2" charset="0"/>
                <a:sym typeface="Wingdings" panose="05000000000000000000" pitchFamily="2" charset="2"/>
              </a:rPr>
              <a:t>ật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p:cNvPicPr>
            <a:picLocks noChangeAspect="1"/>
          </p:cNvPicPr>
          <p:nvPr/>
        </p:nvPicPr>
        <p:blipFill rotWithShape="1">
          <a:blip r:embed="rId4"/>
          <a:srcRect l="10570" t="24286" r="8893" b="22265"/>
          <a:stretch>
            <a:fillRect/>
          </a:stretch>
        </p:blipFill>
        <p:spPr>
          <a:xfrm>
            <a:off x="976817" y="7112214"/>
            <a:ext cx="9818914" cy="3665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p:cNvSpPr/>
          <p:nvPr/>
        </p:nvSpPr>
        <p:spPr>
          <a:xfrm>
            <a:off x="-72736" y="3878278"/>
            <a:ext cx="12264736" cy="3046988"/>
          </a:xfrm>
          <a:prstGeom prst="rect">
            <a:avLst/>
          </a:prstGeom>
          <a:solidFill>
            <a:schemeClr val="accent2">
              <a:lumMod val="20000"/>
              <a:lumOff val="80000"/>
            </a:schemeClr>
          </a:solidFill>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66699" y="290945"/>
          <a:ext cx="11672456" cy="6255327"/>
        </p:xfrm>
        <a:graphic>
          <a:graphicData uri="http://schemas.openxmlformats.org/drawingml/2006/table">
            <a:tbl>
              <a:tblPr firstRow="1" bandRow="1">
                <a:tableStyleId>{5C22544A-7EE6-4342-B048-85BDC9FD1C3A}</a:tableStyleId>
              </a:tblPr>
              <a:tblGrid>
                <a:gridCol w="2918114"/>
                <a:gridCol w="2918114"/>
                <a:gridCol w="2918114"/>
                <a:gridCol w="2918114"/>
              </a:tblGrid>
              <a:tr h="897405">
                <a:tc row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Đặc</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điểm</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Cách</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miêu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tả</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Kiểu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Vân</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9247">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Khác</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Giống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332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Vân</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Kiều</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6624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SG" sz="3200" dirty="0" err="1">
                          <a:solidFill>
                            <a:srgbClr val="0070C0"/>
                          </a:solidFill>
                          <a:latin typeface="#9Slide03 Arima Madurai Black" panose="00000A00000000000000" pitchFamily="2" charset="0"/>
                          <a:cs typeface="#9Slide03 Arima Madurai Black" panose="00000A00000000000000" pitchFamily="2" charset="0"/>
                        </a:rPr>
                        <a:t>Số</a:t>
                      </a:r>
                      <a:r>
                        <a:rPr lang="en-SG" sz="3200" dirty="0">
                          <a:solidFill>
                            <a:srgbClr val="0070C0"/>
                          </a:solidFill>
                          <a:latin typeface="#9Slide03 Arima Madurai Black" panose="00000A00000000000000" pitchFamily="2" charset="0"/>
                          <a:cs typeface="#9Slide03 Arima Madurai Black" panose="00000A00000000000000" pitchFamily="2" charset="0"/>
                        </a:rPr>
                        <a:t> l</a:t>
                      </a:r>
                      <a:r>
                        <a:rPr lang="vi-VN" sz="3200" dirty="0">
                          <a:solidFill>
                            <a:srgbClr val="0070C0"/>
                          </a:solidFill>
                          <a:latin typeface="#9Slide03 Arima Madurai Black" panose="00000A00000000000000" pitchFamily="2" charset="0"/>
                          <a:cs typeface="#9Slide03 Arima Madurai Black" panose="00000A00000000000000" pitchFamily="2" charset="0"/>
                        </a:rPr>
                        <a:t>ư</a:t>
                      </a:r>
                      <a:r>
                        <a:rPr lang="en-SG" sz="3200" dirty="0" err="1">
                          <a:solidFill>
                            <a:srgbClr val="0070C0"/>
                          </a:solidFill>
                          <a:latin typeface="#9Slide03 Arima Madurai Black" panose="00000A00000000000000" pitchFamily="2" charset="0"/>
                          <a:cs typeface="#9Slide03 Arima Madurai Black" panose="00000A00000000000000" pitchFamily="2" charset="0"/>
                        </a:rPr>
                        <a:t>ợng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câu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a:t>
                      </a:r>
                      <a:r>
                        <a:rPr lang="vi-VN" sz="3200" dirty="0">
                          <a:solidFill>
                            <a:srgbClr val="0070C0"/>
                          </a:solidFill>
                          <a:latin typeface="#9Slide03 Arima Madurai Black" panose="00000A00000000000000" pitchFamily="2" charset="0"/>
                          <a:cs typeface="#9Slide03 Arima Madurai Black" panose="00000A00000000000000" pitchFamily="2" charset="0"/>
                        </a:rPr>
                        <a:t>ơ</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49551">
                <a:tc>
                  <a:txBody>
                    <a:bodyPr/>
                    <a:lstStyle/>
                    <a:p>
                      <a:pPr algn="ctr"/>
                      <a:r>
                        <a:rPr lang="en-SG" sz="3200" dirty="0">
                          <a:solidFill>
                            <a:srgbClr val="0070C0"/>
                          </a:solidFill>
                          <a:latin typeface="#9Slide03 Arima Madurai Black" panose="00000A00000000000000" pitchFamily="2" charset="0"/>
                          <a:cs typeface="#9Slide03 Arima Madurai Black" panose="00000A00000000000000" pitchFamily="2" charset="0"/>
                        </a:rPr>
                        <a:t>Chi </a:t>
                      </a:r>
                      <a:r>
                        <a:rPr lang="en-SG" sz="3200" dirty="0" err="1">
                          <a:solidFill>
                            <a:srgbClr val="0070C0"/>
                          </a:solidFill>
                          <a:latin typeface="#9Slide03 Arima Madurai Black" panose="00000A00000000000000" pitchFamily="2" charset="0"/>
                          <a:cs typeface="#9Slide03 Arima Madurai Black" panose="00000A00000000000000" pitchFamily="2" charset="0"/>
                        </a:rPr>
                        <a:t>tiết</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miêu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tả</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49551">
                <a:tc>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Biện</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pháp</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thuật</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Ngây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a:t>
            </a:r>
            <a:r>
              <a:rPr lang="vi-VN" sz="4000" dirty="0">
                <a:solidFill>
                  <a:srgbClr val="FF0000"/>
                </a:solidFill>
                <a:latin typeface="#9Slide03 Arima Madurai Black" panose="00000A00000000000000" pitchFamily="2" charset="0"/>
                <a:cs typeface="#9Slide03 Arima Madurai Black" panose="00000A00000000000000" pitchFamily="2" charset="0"/>
              </a:rPr>
              <a:t>ơ</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trong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sáng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p:cNvCxnSpPr>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1" idx="3"/>
            <a:endCxn id="14" idx="1"/>
          </p:cNvCxnSpPr>
          <p:nvPr/>
        </p:nvCxnSpPr>
        <p:spPr>
          <a:xfrm flipV="1">
            <a:off x="9339941" y="3390900"/>
            <a:ext cx="756557"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258155" y="831271"/>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1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flipH="1">
            <a:off x="258154" y="2835561"/>
            <a:ext cx="6835371" cy="353943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tr</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vẻ</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chuẩn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tự</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a:fillRect/>
          </a:stretch>
        </p:blipFill>
        <p:spPr bwMode="auto">
          <a:xfrm>
            <a:off x="0" y="0"/>
            <a:ext cx="12190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hỗ dành sẵn cho Nội dung 6"/>
          <p:cNvPicPr>
            <a:picLocks noChangeAspect="1"/>
          </p:cNvPicPr>
          <p:nvPr/>
        </p:nvPicPr>
        <p:blipFill rotWithShape="1">
          <a:blip r:embed="rId3">
            <a:extLst>
              <a:ext uri="{28A0092B-C50C-407E-A947-70E740481C1C}">
                <a14:useLocalDpi xmlns:a14="http://schemas.microsoft.com/office/drawing/2010/main" val="0"/>
              </a:ext>
            </a:extLst>
          </a:blip>
          <a:srcRect t="22039" r="1" b="23794"/>
          <a:stretch>
            <a:fillRect/>
          </a:stretch>
        </p:blipFill>
        <p:spPr>
          <a:xfrm>
            <a:off x="6083786" y="-168318"/>
            <a:ext cx="6261330" cy="3932313"/>
          </a:xfrm>
          <a:prstGeom prst="rect">
            <a:avLst/>
          </a:prstGeom>
          <a:effectLst>
            <a:softEdge rad="533400"/>
          </a:effectLst>
        </p:spPr>
      </p:pic>
      <p:pic>
        <p:nvPicPr>
          <p:cNvPr id="9" name="Hình ảnh 8" descr="Ảnh có chứa nước, sông, hồ, thiên nhiên&#10;&#10;Mô tả được tạo với mức tin cậy rất cao"/>
          <p:cNvPicPr>
            <a:picLocks noChangeAspect="1"/>
          </p:cNvPicPr>
          <p:nvPr/>
        </p:nvPicPr>
        <p:blipFill rotWithShape="1">
          <a:blip r:embed="rId4">
            <a:extLst>
              <a:ext uri="{28A0092B-C50C-407E-A947-70E740481C1C}">
                <a14:useLocalDpi xmlns:a14="http://schemas.microsoft.com/office/drawing/2010/main" val="0"/>
              </a:ext>
            </a:extLst>
          </a:blip>
          <a:srcRect t="3120" b="6685"/>
          <a:stretch>
            <a:fillRect/>
          </a:stretch>
        </p:blipFill>
        <p:spPr>
          <a:xfrm>
            <a:off x="6089904" y="2487168"/>
            <a:ext cx="6263640" cy="4215384"/>
          </a:xfrm>
          <a:prstGeom prst="rect">
            <a:avLst/>
          </a:prstGeom>
          <a:effectLst>
            <a:softEdge rad="533400"/>
          </a:effectLst>
        </p:spPr>
      </p:pic>
      <p:pic>
        <p:nvPicPr>
          <p:cNvPr id="17" name="Picture 16"/>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p:cNvSpPr>
            <a:spLocks noGrp="1"/>
          </p:cNvSpPr>
          <p:nvPr>
            <p:ph type="title"/>
          </p:nvPr>
        </p:nvSpPr>
        <p:spPr>
          <a:xfrm>
            <a:off x="1280150" y="435513"/>
            <a:ext cx="4803636" cy="1311664"/>
          </a:xfrm>
        </p:spPr>
        <p:txBody>
          <a:bodyPr>
            <a:normAutofit/>
          </a:bodyPr>
          <a:lstStyle/>
          <a:p>
            <a:r>
              <a:rPr lang="en-BZ" sz="6600" b="1" dirty="0" err="1">
                <a:solidFill>
                  <a:srgbClr val="FF0000"/>
                </a:solidFill>
                <a:latin typeface="#9Slide03 Arima Madurai Black" panose="00000A00000000000000" pitchFamily="2" charset="0"/>
                <a:cs typeface="#9Slide03 Arima Madurai Black" panose="00000A00000000000000" pitchFamily="2" charset="0"/>
              </a:rPr>
              <a:t>Đôi</a:t>
            </a:r>
            <a:r>
              <a:rPr lang="en-BZ" sz="6600" b="1" dirty="0">
                <a:solidFill>
                  <a:srgbClr val="FF0000"/>
                </a:solidFill>
                <a:latin typeface="#9Slide03 Arima Madurai Black" panose="00000A00000000000000" pitchFamily="2" charset="0"/>
                <a:cs typeface="#9Slide03 Arima Madurai Black" panose="00000A00000000000000" pitchFamily="2" charset="0"/>
              </a:rPr>
              <a:t> </a:t>
            </a:r>
            <a:r>
              <a:rPr lang="en-BZ" sz="6600" b="1" dirty="0" err="1">
                <a:solidFill>
                  <a:srgbClr val="FF0000"/>
                </a:solidFill>
                <a:latin typeface="#9Slide03 Arima Madurai Black" panose="00000A00000000000000" pitchFamily="2" charset="0"/>
                <a:cs typeface="#9Slide03 Arima Madurai Black" panose="00000A00000000000000" pitchFamily="2" charset="0"/>
              </a:rPr>
              <a:t>mắt</a:t>
            </a:r>
            <a:endParaRPr lang="en-BZ" sz="6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Content Placeholder 13"/>
          <p:cNvSpPr>
            <a:spLocks noGrp="1"/>
          </p:cNvSpPr>
          <p:nvPr>
            <p:ph idx="1"/>
          </p:nvPr>
        </p:nvSpPr>
        <p:spPr>
          <a:xfrm>
            <a:off x="372549" y="1227673"/>
            <a:ext cx="7154434" cy="5889569"/>
          </a:xfrm>
        </p:spPr>
        <p:txBody>
          <a:bodyPr anchor="ctr">
            <a:normAutofit/>
          </a:bodyPr>
          <a:lstStyle/>
          <a:p>
            <a:pPr marL="0" indent="0">
              <a:buNone/>
            </a:pPr>
            <a:r>
              <a:rPr lang="vi-VN" sz="3200" i="1" dirty="0">
                <a:latin typeface="+mj-lt"/>
              </a:rPr>
              <a:t>Đôi </a:t>
            </a:r>
            <a:r>
              <a:rPr lang="vi-VN" sz="3200" i="1" dirty="0" err="1">
                <a:latin typeface="+mj-lt"/>
              </a:rPr>
              <a:t>mắt</a:t>
            </a:r>
            <a:r>
              <a:rPr lang="vi-VN" sz="3200" i="1" dirty="0">
                <a:latin typeface="+mj-lt"/>
              </a:rPr>
              <a:t> kinh </a:t>
            </a:r>
            <a:r>
              <a:rPr lang="vi-VN" sz="3200" i="1" dirty="0" err="1">
                <a:latin typeface="+mj-lt"/>
              </a:rPr>
              <a:t>kỳ</a:t>
            </a:r>
            <a:r>
              <a:rPr lang="vi-VN" sz="3200" i="1" dirty="0">
                <a:latin typeface="+mj-lt"/>
              </a:rPr>
              <a:t> thương </a:t>
            </a:r>
            <a:r>
              <a:rPr lang="vi-VN" sz="3200" i="1" dirty="0" err="1">
                <a:latin typeface="+mj-lt"/>
              </a:rPr>
              <a:t>nhớ</a:t>
            </a:r>
            <a:r>
              <a:rPr lang="vi-VN" sz="3200" i="1" dirty="0">
                <a:latin typeface="+mj-lt"/>
              </a:rPr>
              <a:t> ai ? </a:t>
            </a:r>
            <a:br>
              <a:rPr lang="vi-VN" sz="3200" i="1" dirty="0">
                <a:latin typeface="+mj-lt"/>
              </a:rPr>
            </a:br>
            <a:r>
              <a:rPr lang="vi-VN" sz="3200" i="1" dirty="0" err="1">
                <a:latin typeface="+mj-lt"/>
              </a:rPr>
              <a:t>Mà</a:t>
            </a:r>
            <a:r>
              <a:rPr lang="vi-VN" sz="3200" i="1" dirty="0">
                <a:latin typeface="+mj-lt"/>
              </a:rPr>
              <a:t> sao </a:t>
            </a:r>
            <a:r>
              <a:rPr lang="vi-VN" sz="3200" i="1" dirty="0" err="1">
                <a:latin typeface="+mj-lt"/>
              </a:rPr>
              <a:t>ướt</a:t>
            </a:r>
            <a:r>
              <a:rPr lang="vi-VN" sz="3200" i="1" dirty="0">
                <a:latin typeface="+mj-lt"/>
              </a:rPr>
              <a:t> </a:t>
            </a:r>
            <a:r>
              <a:rPr lang="vi-VN" sz="3200" i="1" dirty="0" err="1">
                <a:latin typeface="+mj-lt"/>
              </a:rPr>
              <a:t>quá</a:t>
            </a:r>
            <a:r>
              <a:rPr lang="vi-VN" sz="3200" i="1" dirty="0">
                <a:latin typeface="+mj-lt"/>
              </a:rPr>
              <a:t> </a:t>
            </a:r>
            <a:r>
              <a:rPr lang="vi-VN" sz="3200" i="1" dirty="0" err="1">
                <a:latin typeface="+mj-lt"/>
              </a:rPr>
              <a:t>bờ</a:t>
            </a:r>
            <a:r>
              <a:rPr lang="vi-VN" sz="3200" i="1" dirty="0">
                <a:latin typeface="+mj-lt"/>
              </a:rPr>
              <a:t> mi </a:t>
            </a:r>
            <a:r>
              <a:rPr lang="vi-VN" sz="3200" i="1" dirty="0" err="1">
                <a:latin typeface="+mj-lt"/>
              </a:rPr>
              <a:t>dài</a:t>
            </a:r>
            <a:r>
              <a:rPr lang="vi-VN" sz="3200" i="1" dirty="0">
                <a:latin typeface="+mj-lt"/>
              </a:rPr>
              <a:t> </a:t>
            </a:r>
            <a:br>
              <a:rPr lang="vi-VN" sz="3200" i="1" dirty="0">
                <a:latin typeface="+mj-lt"/>
              </a:rPr>
            </a:br>
            <a:r>
              <a:rPr lang="vi-VN" sz="3200" i="1" dirty="0" err="1">
                <a:latin typeface="+mj-lt"/>
              </a:rPr>
              <a:t>Trời</a:t>
            </a:r>
            <a:r>
              <a:rPr lang="vi-VN" sz="3200" i="1" dirty="0">
                <a:latin typeface="+mj-lt"/>
              </a:rPr>
              <a:t> mây </a:t>
            </a:r>
            <a:r>
              <a:rPr lang="vi-VN" sz="3200" i="1" dirty="0" err="1">
                <a:latin typeface="+mj-lt"/>
              </a:rPr>
              <a:t>vời</a:t>
            </a:r>
            <a:r>
              <a:rPr lang="vi-VN" sz="3200" i="1" dirty="0">
                <a:latin typeface="+mj-lt"/>
              </a:rPr>
              <a:t> </a:t>
            </a:r>
            <a:r>
              <a:rPr lang="vi-VN" sz="3200" i="1" dirty="0" err="1">
                <a:latin typeface="+mj-lt"/>
              </a:rPr>
              <a:t>vợi</a:t>
            </a:r>
            <a:r>
              <a:rPr lang="vi-VN" sz="3200" i="1" dirty="0">
                <a:latin typeface="+mj-lt"/>
              </a:rPr>
              <a:t> </a:t>
            </a:r>
            <a:r>
              <a:rPr lang="vi-VN" sz="3200" i="1" dirty="0" err="1">
                <a:latin typeface="+mj-lt"/>
              </a:rPr>
              <a:t>buồn</a:t>
            </a:r>
            <a:r>
              <a:rPr lang="vi-VN" sz="3200" i="1" dirty="0">
                <a:latin typeface="+mj-lt"/>
              </a:rPr>
              <a:t> trong </a:t>
            </a:r>
            <a:r>
              <a:rPr lang="vi-VN" sz="3200" i="1" dirty="0" err="1">
                <a:latin typeface="+mj-lt"/>
              </a:rPr>
              <a:t>ấy</a:t>
            </a:r>
            <a:r>
              <a:rPr lang="vi-VN" sz="3200" i="1" dirty="0">
                <a:latin typeface="+mj-lt"/>
              </a:rPr>
              <a:t> </a:t>
            </a:r>
            <a:br>
              <a:rPr lang="vi-VN" sz="3200" i="1" dirty="0">
                <a:latin typeface="+mj-lt"/>
              </a:rPr>
            </a:br>
            <a:r>
              <a:rPr lang="vi-VN" sz="3200" i="1" dirty="0">
                <a:latin typeface="+mj-lt"/>
              </a:rPr>
              <a:t>Xa </a:t>
            </a:r>
            <a:r>
              <a:rPr lang="vi-VN" sz="3200" i="1" dirty="0" err="1">
                <a:latin typeface="+mj-lt"/>
              </a:rPr>
              <a:t>mấy</a:t>
            </a:r>
            <a:r>
              <a:rPr lang="vi-VN" sz="3200" i="1" dirty="0">
                <a:latin typeface="+mj-lt"/>
              </a:rPr>
              <a:t> thu </a:t>
            </a:r>
            <a:r>
              <a:rPr lang="vi-VN" sz="3200" i="1" dirty="0" err="1">
                <a:latin typeface="+mj-lt"/>
              </a:rPr>
              <a:t>rồi</a:t>
            </a:r>
            <a:r>
              <a:rPr lang="vi-VN" sz="3200" i="1" dirty="0">
                <a:latin typeface="+mj-lt"/>
              </a:rPr>
              <a:t> ... Ôi </a:t>
            </a:r>
            <a:r>
              <a:rPr lang="vi-VN" sz="3200" i="1" dirty="0" err="1">
                <a:latin typeface="+mj-lt"/>
              </a:rPr>
              <a:t>vẫn</a:t>
            </a:r>
            <a:r>
              <a:rPr lang="vi-VN" sz="3200" i="1" dirty="0">
                <a:latin typeface="+mj-lt"/>
              </a:rPr>
              <a:t> say !</a:t>
            </a:r>
            <a:r>
              <a:rPr lang="vi-VN" sz="3200" dirty="0">
                <a:latin typeface="+mj-lt"/>
              </a:rPr>
              <a:t/>
            </a:r>
            <a:br>
              <a:rPr lang="vi-VN" sz="3200" dirty="0">
                <a:latin typeface="+mj-lt"/>
              </a:rPr>
            </a:br>
            <a:r>
              <a:rPr lang="en-BZ" sz="3600" dirty="0">
                <a:latin typeface="+mj-lt"/>
              </a:rPr>
              <a:t>                    </a:t>
            </a:r>
            <a:r>
              <a:rPr lang="vi-VN" dirty="0">
                <a:latin typeface="+mj-lt"/>
              </a:rPr>
              <a:t>Đôi </a:t>
            </a:r>
            <a:r>
              <a:rPr lang="vi-VN" dirty="0" err="1">
                <a:latin typeface="+mj-lt"/>
              </a:rPr>
              <a:t>Mắt</a:t>
            </a:r>
            <a:r>
              <a:rPr lang="vi-VN" dirty="0">
                <a:latin typeface="+mj-lt"/>
              </a:rPr>
              <a:t> Kinh </a:t>
            </a:r>
            <a:r>
              <a:rPr lang="vi-VN" dirty="0" err="1">
                <a:latin typeface="+mj-lt"/>
              </a:rPr>
              <a:t>Kỳ</a:t>
            </a:r>
            <a:r>
              <a:rPr lang="vi-VN" dirty="0">
                <a:latin typeface="+mj-lt"/>
              </a:rPr>
              <a:t> (Sông Kiên)</a:t>
            </a:r>
            <a:br>
              <a:rPr lang="vi-VN" dirty="0">
                <a:latin typeface="+mj-lt"/>
              </a:rPr>
            </a:br>
            <a:r>
              <a:rPr lang="vi-VN" sz="3200" i="1" dirty="0">
                <a:latin typeface="+mj-lt"/>
              </a:rPr>
              <a:t>Em </a:t>
            </a:r>
            <a:r>
              <a:rPr lang="vi-VN" sz="3200" i="1" dirty="0" err="1">
                <a:latin typeface="+mj-lt"/>
              </a:rPr>
              <a:t>đẹp</a:t>
            </a:r>
            <a:r>
              <a:rPr lang="vi-VN" sz="3200" i="1" dirty="0">
                <a:latin typeface="+mj-lt"/>
              </a:rPr>
              <a:t> </a:t>
            </a:r>
            <a:r>
              <a:rPr lang="vi-VN" sz="3200" i="1" dirty="0" err="1">
                <a:latin typeface="+mj-lt"/>
              </a:rPr>
              <a:t>thế</a:t>
            </a:r>
            <a:r>
              <a:rPr lang="vi-VN" sz="3200" i="1" dirty="0">
                <a:latin typeface="+mj-lt"/>
              </a:rPr>
              <a:t> </a:t>
            </a:r>
            <a:r>
              <a:rPr lang="vi-VN" sz="3200" i="1" dirty="0" err="1">
                <a:latin typeface="+mj-lt"/>
              </a:rPr>
              <a:t>Pleiku</a:t>
            </a:r>
            <a:r>
              <a:rPr lang="vi-VN" sz="3200" i="1" dirty="0">
                <a:latin typeface="+mj-lt"/>
              </a:rPr>
              <a:t> ơi </a:t>
            </a:r>
            <a:br>
              <a:rPr lang="vi-VN" sz="3200" i="1" dirty="0">
                <a:latin typeface="+mj-lt"/>
              </a:rPr>
            </a:br>
            <a:r>
              <a:rPr lang="vi-VN" sz="3200" i="1" dirty="0" err="1">
                <a:latin typeface="+mj-lt"/>
              </a:rPr>
              <a:t>Trái</a:t>
            </a:r>
            <a:r>
              <a:rPr lang="vi-VN" sz="3200" i="1" dirty="0">
                <a:latin typeface="+mj-lt"/>
              </a:rPr>
              <a:t> tim tôi </a:t>
            </a:r>
            <a:r>
              <a:rPr lang="vi-VN" sz="3200" i="1" dirty="0" err="1">
                <a:latin typeface="+mj-lt"/>
              </a:rPr>
              <a:t>muốn</a:t>
            </a:r>
            <a:r>
              <a:rPr lang="vi-VN" sz="3200" i="1" dirty="0">
                <a:latin typeface="+mj-lt"/>
              </a:rPr>
              <a:t> </a:t>
            </a:r>
            <a:r>
              <a:rPr lang="vi-VN" sz="3200" i="1" dirty="0" err="1">
                <a:latin typeface="+mj-lt"/>
              </a:rPr>
              <a:t>vỡ</a:t>
            </a:r>
            <a:r>
              <a:rPr lang="vi-VN" sz="3200" i="1" dirty="0">
                <a:latin typeface="+mj-lt"/>
              </a:rPr>
              <a:t> tan </a:t>
            </a:r>
            <a:r>
              <a:rPr lang="vi-VN" sz="3200" i="1" dirty="0" err="1">
                <a:latin typeface="+mj-lt"/>
              </a:rPr>
              <a:t>rồi</a:t>
            </a:r>
            <a:r>
              <a:rPr lang="vi-VN" sz="3200" i="1" dirty="0">
                <a:latin typeface="+mj-lt"/>
              </a:rPr>
              <a:t> </a:t>
            </a:r>
            <a:br>
              <a:rPr lang="vi-VN" sz="3200" i="1" dirty="0">
                <a:latin typeface="+mj-lt"/>
              </a:rPr>
            </a:br>
            <a:r>
              <a:rPr lang="vi-VN" sz="3200" i="1" dirty="0">
                <a:latin typeface="+mj-lt"/>
              </a:rPr>
              <a:t>Không </a:t>
            </a:r>
            <a:r>
              <a:rPr lang="vi-VN" sz="3200" i="1" dirty="0" err="1">
                <a:latin typeface="+mj-lt"/>
              </a:rPr>
              <a:t>dám</a:t>
            </a:r>
            <a:r>
              <a:rPr lang="vi-VN" sz="3200" i="1" dirty="0">
                <a:latin typeface="+mj-lt"/>
              </a:rPr>
              <a:t> </a:t>
            </a:r>
            <a:r>
              <a:rPr lang="vi-VN" sz="3200" i="1" dirty="0" err="1">
                <a:latin typeface="+mj-lt"/>
              </a:rPr>
              <a:t>nhìn</a:t>
            </a:r>
            <a:r>
              <a:rPr lang="vi-VN" sz="3200" i="1" dirty="0">
                <a:latin typeface="+mj-lt"/>
              </a:rPr>
              <a:t> </a:t>
            </a:r>
            <a:r>
              <a:rPr lang="vi-VN" sz="3200" i="1" dirty="0" err="1">
                <a:latin typeface="+mj-lt"/>
              </a:rPr>
              <a:t>vào</a:t>
            </a:r>
            <a:r>
              <a:rPr lang="vi-VN" sz="3200" i="1" dirty="0">
                <a:latin typeface="+mj-lt"/>
              </a:rPr>
              <a:t> đôi </a:t>
            </a:r>
            <a:r>
              <a:rPr lang="vi-VN" sz="3200" i="1" dirty="0" err="1">
                <a:latin typeface="+mj-lt"/>
              </a:rPr>
              <a:t>mắt</a:t>
            </a:r>
            <a:r>
              <a:rPr lang="vi-VN" sz="3200" i="1" dirty="0">
                <a:latin typeface="+mj-lt"/>
              </a:rPr>
              <a:t> </a:t>
            </a:r>
            <a:r>
              <a:rPr lang="vi-VN" sz="3200" i="1" dirty="0" err="1">
                <a:latin typeface="+mj-lt"/>
              </a:rPr>
              <a:t>ấy</a:t>
            </a:r>
            <a:r>
              <a:rPr lang="vi-VN" sz="3200" i="1" dirty="0">
                <a:latin typeface="+mj-lt"/>
              </a:rPr>
              <a:t> </a:t>
            </a:r>
            <a:br>
              <a:rPr lang="vi-VN" sz="3200" i="1" dirty="0">
                <a:latin typeface="+mj-lt"/>
              </a:rPr>
            </a:br>
            <a:r>
              <a:rPr lang="vi-VN" sz="3200" i="1" dirty="0">
                <a:latin typeface="+mj-lt"/>
              </a:rPr>
              <a:t>Đôi </a:t>
            </a:r>
            <a:r>
              <a:rPr lang="vi-VN" sz="3200" i="1" dirty="0" err="1">
                <a:latin typeface="+mj-lt"/>
              </a:rPr>
              <a:t>mắt</a:t>
            </a:r>
            <a:r>
              <a:rPr lang="vi-VN" sz="3200" i="1" dirty="0">
                <a:latin typeface="+mj-lt"/>
              </a:rPr>
              <a:t> </a:t>
            </a:r>
            <a:r>
              <a:rPr lang="vi-VN" sz="3200" i="1" dirty="0" err="1">
                <a:latin typeface="+mj-lt"/>
              </a:rPr>
              <a:t>Pleiku</a:t>
            </a:r>
            <a:r>
              <a:rPr lang="vi-VN" sz="3200" i="1" dirty="0">
                <a:latin typeface="+mj-lt"/>
              </a:rPr>
              <a:t> </a:t>
            </a:r>
            <a:r>
              <a:rPr lang="vi-VN" sz="3200" i="1" dirty="0" err="1">
                <a:latin typeface="+mj-lt"/>
              </a:rPr>
              <a:t>biển</a:t>
            </a:r>
            <a:r>
              <a:rPr lang="vi-VN" sz="3200" i="1" dirty="0">
                <a:latin typeface="+mj-lt"/>
              </a:rPr>
              <a:t> </a:t>
            </a:r>
            <a:r>
              <a:rPr lang="en-BZ" sz="3600" b="1" i="1" dirty="0" err="1">
                <a:latin typeface="+mj-lt"/>
              </a:rPr>
              <a:t>hồ</a:t>
            </a:r>
            <a:r>
              <a:rPr lang="en-BZ" sz="3200" i="1" dirty="0">
                <a:latin typeface="+mj-lt"/>
              </a:rPr>
              <a:t> </a:t>
            </a:r>
            <a:r>
              <a:rPr lang="vi-VN" sz="3200" i="1" dirty="0" err="1">
                <a:latin typeface="+mj-lt"/>
              </a:rPr>
              <a:t>đầy</a:t>
            </a:r>
            <a:r>
              <a:rPr lang="vi-VN" sz="3200" i="1" dirty="0">
                <a:latin typeface="+mj-lt"/>
              </a:rPr>
              <a:t> </a:t>
            </a:r>
            <a:r>
              <a:rPr lang="vi-VN" sz="3600" i="1" dirty="0">
                <a:latin typeface="+mj-lt"/>
              </a:rPr>
              <a:t/>
            </a:r>
            <a:br>
              <a:rPr lang="vi-VN" sz="3600" i="1" dirty="0">
                <a:latin typeface="+mj-lt"/>
              </a:rPr>
            </a:br>
            <a:r>
              <a:rPr lang="en-BZ" sz="3200" i="1" dirty="0">
                <a:latin typeface="+mj-lt"/>
              </a:rPr>
              <a:t>                </a:t>
            </a:r>
            <a:r>
              <a:rPr lang="vi-VN" dirty="0">
                <a:latin typeface="+mj-lt"/>
              </a:rPr>
              <a:t>Đôi </a:t>
            </a:r>
            <a:r>
              <a:rPr lang="vi-VN" dirty="0" err="1">
                <a:latin typeface="+mj-lt"/>
              </a:rPr>
              <a:t>Mắt</a:t>
            </a:r>
            <a:r>
              <a:rPr lang="vi-VN" dirty="0">
                <a:latin typeface="+mj-lt"/>
              </a:rPr>
              <a:t> </a:t>
            </a:r>
            <a:r>
              <a:rPr lang="vi-VN" dirty="0" err="1">
                <a:latin typeface="+mj-lt"/>
              </a:rPr>
              <a:t>Pleiku</a:t>
            </a:r>
            <a:r>
              <a:rPr lang="vi-VN" dirty="0">
                <a:latin typeface="+mj-lt"/>
              </a:rPr>
              <a:t> (</a:t>
            </a:r>
            <a:r>
              <a:rPr lang="vi-VN" dirty="0" err="1">
                <a:latin typeface="+mj-lt"/>
              </a:rPr>
              <a:t>Nguyễn</a:t>
            </a:r>
            <a:r>
              <a:rPr lang="vi-VN" dirty="0">
                <a:latin typeface="+mj-lt"/>
              </a:rPr>
              <a:t> </a:t>
            </a:r>
            <a:r>
              <a:rPr lang="vi-VN" dirty="0" err="1">
                <a:latin typeface="+mj-lt"/>
              </a:rPr>
              <a:t>Cường</a:t>
            </a:r>
            <a:r>
              <a:rPr lang="vi-VN" dirty="0">
                <a:latin typeface="+mj-lt"/>
              </a:rPr>
              <a:t>)</a:t>
            </a:r>
            <a:endParaRPr lang="en-US" dirty="0">
              <a:solidFill>
                <a:srgbClr val="0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a:fillRect/>
          </a:stretch>
        </p:blipFill>
        <p:spPr bwMode="auto">
          <a:xfrm>
            <a:off x="4803624"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242938" y="1181189"/>
            <a:ext cx="7780921" cy="1961510"/>
            <a:chOff x="0" y="1066"/>
            <a:chExt cx="7780921" cy="1810940"/>
          </a:xfrm>
          <a:solidFill>
            <a:schemeClr val="accent4">
              <a:lumMod val="20000"/>
              <a:lumOff val="80000"/>
            </a:schemeClr>
          </a:solidFill>
        </p:grpSpPr>
        <p:sp>
          <p:nvSpPr>
            <p:cNvPr id="11" name="Rectangle: Rounded Corners 10"/>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Đặc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tả</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đôi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mắt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Đôi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nhấn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gương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mặt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Cửa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sổ</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42938" y="3314149"/>
            <a:ext cx="7780921" cy="1737788"/>
            <a:chOff x="0" y="1931074"/>
            <a:chExt cx="7780921" cy="1810940"/>
          </a:xfrm>
          <a:solidFill>
            <a:schemeClr val="accent6">
              <a:lumMod val="20000"/>
              <a:lumOff val="80000"/>
            </a:schemeClr>
          </a:solidFill>
        </p:grpSpPr>
        <p:sp>
          <p:nvSpPr>
            <p:cNvPr id="14" name="Rectangle: Rounded Corners 13"/>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p:cNvSpPr txBox="1"/>
            <p:nvPr/>
          </p:nvSpPr>
          <p:spPr>
            <a:xfrm>
              <a:off x="88403" y="2019477"/>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Nghệ</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thuật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hóa</a:t>
              </a:r>
              <a:r>
                <a:rPr lang="en-BZ" sz="2800" b="1" kern="1200" dirty="0">
                  <a:solidFill>
                    <a:schemeClr val="tx1"/>
                  </a:solidFill>
                  <a:latin typeface="Times New Roman" panose="02020603050405020304" pitchFamily="18" charset="0"/>
                  <a:cs typeface="Times New Roman" panose="02020603050405020304" pitchFamily="18" charset="0"/>
                </a:rPr>
                <a:t>, so </a:t>
              </a:r>
              <a:r>
                <a:rPr lang="en-BZ" sz="2800" b="1"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kj</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p:cNvSpPr txBox="1"/>
            <p:nvPr/>
          </p:nvSpPr>
          <p:spPr>
            <a:xfrm>
              <a:off x="88403" y="3739925"/>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Điển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khuynh</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cả</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long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tri</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0" b="6005"/>
          <a:stretch>
            <a:fillRect/>
          </a:stretch>
        </p:blipFill>
        <p:spPr>
          <a:xfrm>
            <a:off x="3523488" y="10"/>
            <a:ext cx="8668512" cy="68579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p:cNvSpPr>
            <a:spLocks noGrp="1"/>
          </p:cNvSpPr>
          <p:nvPr>
            <p:ph type="title"/>
          </p:nvPr>
        </p:nvSpPr>
        <p:spPr>
          <a:xfrm>
            <a:off x="252645" y="1683494"/>
            <a:ext cx="8412048" cy="3204134"/>
          </a:xfrm>
        </p:spPr>
        <p:txBody>
          <a:bodyPr vert="horz" lIns="91440" tIns="45720" rIns="91440" bIns="45720" rtlCol="0" anchor="b">
            <a:noAutofit/>
          </a:bodyPr>
          <a:lstStyle/>
          <a:p>
            <a:pPr marL="0" indent="0" algn="ctr"/>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hông minh </a:t>
            </a:r>
            <a:r>
              <a:rPr lang="vi-VN" sz="3200" b="1" dirty="0" err="1">
                <a:latin typeface="Times New Roman" panose="02020603050405020304" pitchFamily="18" charset="0"/>
                <a:cs typeface="Times New Roman" panose="02020603050405020304" pitchFamily="18" charset="0"/>
              </a:rPr>
              <a:t>vốn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sẵn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tính</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trời</a:t>
            </a:r>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P</a:t>
            </a:r>
            <a:r>
              <a:rPr lang="vi-VN" sz="3200" b="1" dirty="0">
                <a:latin typeface="Times New Roman" panose="02020603050405020304" pitchFamily="18" charset="0"/>
                <a:cs typeface="Times New Roman" panose="02020603050405020304" pitchFamily="18" charset="0"/>
              </a:rPr>
              <a:t>ha </a:t>
            </a:r>
            <a:r>
              <a:rPr lang="vi-VN" sz="3200" b="1" dirty="0" err="1">
                <a:latin typeface="Times New Roman" panose="02020603050405020304" pitchFamily="18" charset="0"/>
                <a:cs typeface="Times New Roman" panose="02020603050405020304" pitchFamily="18" charset="0"/>
              </a:rPr>
              <a:t>nghề</a:t>
            </a:r>
            <a:r>
              <a:rPr lang="vi-VN" sz="3200" b="1" dirty="0">
                <a:latin typeface="Times New Roman" panose="02020603050405020304" pitchFamily="18" charset="0"/>
                <a:cs typeface="Times New Roman" panose="02020603050405020304" pitchFamily="18" charset="0"/>
              </a:rPr>
              <a:t> thi </a:t>
            </a:r>
            <a:r>
              <a:rPr lang="vi-VN" sz="3200" b="1" dirty="0" err="1">
                <a:latin typeface="Times New Roman" panose="02020603050405020304" pitchFamily="18" charset="0"/>
                <a:cs typeface="Times New Roman" panose="02020603050405020304" pitchFamily="18" charset="0"/>
              </a:rPr>
              <a:t>họa</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đủ</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mùi</a:t>
            </a:r>
            <a:r>
              <a:rPr lang="vi-VN" sz="3200" b="1" dirty="0">
                <a:latin typeface="Times New Roman" panose="02020603050405020304" pitchFamily="18" charset="0"/>
                <a:cs typeface="Times New Roman" panose="02020603050405020304" pitchFamily="18" charset="0"/>
              </a:rPr>
              <a:t> ca ngâm.</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ung thương </a:t>
            </a:r>
            <a:r>
              <a:rPr lang="vi-VN" sz="3200" b="1" dirty="0" err="1">
                <a:latin typeface="Times New Roman" panose="02020603050405020304" pitchFamily="18" charset="0"/>
                <a:cs typeface="Times New Roman" panose="02020603050405020304" pitchFamily="18" charset="0"/>
              </a:rPr>
              <a:t>làu</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bậc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ngũ</a:t>
            </a:r>
            <a:r>
              <a:rPr lang="vi-VN" sz="3200" b="1" dirty="0">
                <a:latin typeface="Times New Roman" panose="02020603050405020304" pitchFamily="18" charset="0"/>
                <a:cs typeface="Times New Roman" panose="02020603050405020304" pitchFamily="18" charset="0"/>
              </a:rPr>
              <a:t> âm,</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N</a:t>
            </a:r>
            <a:r>
              <a:rPr lang="vi-VN" sz="3200" b="1" dirty="0" err="1">
                <a:latin typeface="Times New Roman" panose="02020603050405020304" pitchFamily="18" charset="0"/>
                <a:cs typeface="Times New Roman" panose="02020603050405020304" pitchFamily="18" charset="0"/>
              </a:rPr>
              <a:t>ghề</a:t>
            </a:r>
            <a:r>
              <a:rPr lang="vi-VN" sz="3200" b="1" dirty="0">
                <a:latin typeface="Times New Roman" panose="02020603050405020304" pitchFamily="18" charset="0"/>
                <a:cs typeface="Times New Roman" panose="02020603050405020304" pitchFamily="18" charset="0"/>
              </a:rPr>
              <a:t> riêng ăn </a:t>
            </a:r>
            <a:r>
              <a:rPr lang="vi-VN" sz="3200" b="1" dirty="0" err="1">
                <a:latin typeface="Times New Roman" panose="02020603050405020304" pitchFamily="18" charset="0"/>
                <a:cs typeface="Times New Roman" panose="02020603050405020304" pitchFamily="18" charset="0"/>
              </a:rPr>
              <a:t>đứt</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hồ</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cầm</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một</a:t>
            </a:r>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ương.</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K</a:t>
            </a:r>
            <a:r>
              <a:rPr lang="vi-VN" sz="3200" b="1" dirty="0" err="1">
                <a:latin typeface="Times New Roman" panose="02020603050405020304" pitchFamily="18" charset="0"/>
                <a:cs typeface="Times New Roman" panose="02020603050405020304" pitchFamily="18" charset="0"/>
              </a:rPr>
              <a:t>húc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nhà</a:t>
            </a:r>
            <a:r>
              <a:rPr lang="vi-VN" sz="3200" b="1" dirty="0">
                <a:latin typeface="Times New Roman" panose="02020603050405020304" pitchFamily="18" charset="0"/>
                <a:cs typeface="Times New Roman" panose="02020603050405020304" pitchFamily="18" charset="0"/>
              </a:rPr>
              <a:t> tay </a:t>
            </a:r>
            <a:r>
              <a:rPr lang="vi-VN" sz="3200" b="1" dirty="0" err="1">
                <a:latin typeface="Times New Roman" panose="02020603050405020304" pitchFamily="18" charset="0"/>
                <a:cs typeface="Times New Roman" panose="02020603050405020304" pitchFamily="18" charset="0"/>
              </a:rPr>
              <a:t>lựa</a:t>
            </a:r>
            <a:r>
              <a:rPr lang="vi-VN" sz="3200" b="1" dirty="0">
                <a:latin typeface="Times New Roman" panose="02020603050405020304" pitchFamily="18" charset="0"/>
                <a:cs typeface="Times New Roman" panose="02020603050405020304" pitchFamily="18" charset="0"/>
              </a:rPr>
              <a:t> nên chương,</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M</a:t>
            </a:r>
            <a:r>
              <a:rPr lang="vi-VN" sz="3200" b="1" dirty="0" err="1">
                <a:latin typeface="Times New Roman" panose="02020603050405020304" pitchFamily="18" charset="0"/>
                <a:cs typeface="Times New Roman" panose="02020603050405020304" pitchFamily="18" charset="0"/>
              </a:rPr>
              <a:t>ột</a:t>
            </a:r>
            <a:r>
              <a:rPr lang="vi-VN" sz="3200" b="1" dirty="0">
                <a:latin typeface="Times New Roman" panose="02020603050405020304" pitchFamily="18" charset="0"/>
                <a:cs typeface="Times New Roman" panose="02020603050405020304" pitchFamily="18" charset="0"/>
              </a:rPr>
              <a:t> thiên </a:t>
            </a:r>
            <a:r>
              <a:rPr lang="en-US" sz="3200" b="1" dirty="0">
                <a:latin typeface="Times New Roman" panose="02020603050405020304" pitchFamily="18" charset="0"/>
                <a:cs typeface="Times New Roman" panose="02020603050405020304" pitchFamily="18" charset="0"/>
              </a:rPr>
              <a:t>B</a:t>
            </a:r>
            <a:r>
              <a:rPr lang="vi-VN" sz="3200" b="1" dirty="0" err="1">
                <a:latin typeface="Times New Roman" panose="02020603050405020304" pitchFamily="18" charset="0"/>
                <a:cs typeface="Times New Roman" panose="02020603050405020304" pitchFamily="18" charset="0"/>
              </a:rPr>
              <a:t>ạc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mệnh</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lại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càng</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não</a:t>
            </a:r>
            <a:r>
              <a:rPr lang="vi-VN" sz="3200" b="1" dirty="0">
                <a:latin typeface="Times New Roman" panose="02020603050405020304" pitchFamily="18" charset="0"/>
                <a:cs typeface="Times New Roman" panose="02020603050405020304" pitchFamily="18" charset="0"/>
              </a:rPr>
              <a:t> nhân.</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14" name="Rectangle 13"/>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p:cNvSpPr txBox="1"/>
          <p:nvPr/>
        </p:nvSpPr>
        <p:spPr>
          <a:xfrm>
            <a:off x="1668780" y="411480"/>
            <a:ext cx="5715000" cy="646331"/>
          </a:xfrm>
          <a:prstGeom prst="rect">
            <a:avLst/>
          </a:prstGeom>
          <a:noFill/>
        </p:spPr>
        <p:txBody>
          <a:bodyPr wrap="square" rtlCol="0">
            <a:spAutoFit/>
          </a:bodyPr>
          <a:lstStyle/>
          <a:p>
            <a:r>
              <a:rPr lang="en-BZ" sz="3600" dirty="0">
                <a:latin typeface="#9Slide03 Cabin Condensed Bold" panose="00000806000000000000" pitchFamily="2" charset="0"/>
              </a:rPr>
              <a:t>TÀI NĂNG THÚY KIỀU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37124" y="1939928"/>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p:cNvSpPr/>
          <p:nvPr/>
        </p:nvSpPr>
        <p:spPr>
          <a:xfrm>
            <a:off x="1754908" y="488952"/>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p:cNvSpPr/>
          <p:nvPr/>
        </p:nvSpPr>
        <p:spPr>
          <a:xfrm>
            <a:off x="3269673" y="1593275"/>
            <a:ext cx="8423562" cy="1440873"/>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9Slide03 Arima Madurai" panose="00000500000000000000" pitchFamily="2" charset="0"/>
                <a:cs typeface="#9Slide03 Arima Madurai" panose="00000500000000000000" pitchFamily="2" charset="0"/>
              </a:rPr>
              <a:t>Liệt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kê</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trội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hơn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endParaRPr lang="en-SG" sz="2800" dirty="0">
              <a:latin typeface="#9Slide03 Arima Madurai" panose="00000500000000000000" pitchFamily="2" charset="0"/>
              <a:cs typeface="#9Slide03 Arima Madurai" panose="00000500000000000000" pitchFamily="2" charset="0"/>
            </a:endParaRPr>
          </a:p>
        </p:txBody>
      </p:sp>
      <p:sp>
        <p:nvSpPr>
          <p:cNvPr id="14" name="Rectangle: Rounded Corners 13"/>
          <p:cNvSpPr/>
          <p:nvPr/>
        </p:nvSpPr>
        <p:spPr>
          <a:xfrm>
            <a:off x="3269674" y="3319898"/>
            <a:ext cx="8423562"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p:cNvSpPr/>
          <p:nvPr/>
        </p:nvSpPr>
        <p:spPr>
          <a:xfrm>
            <a:off x="1754908" y="5055757"/>
            <a:ext cx="9938327"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ngợi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đàn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mệnh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mà</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Kiều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ghi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tiếng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long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bã</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thương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lâm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cảm</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796635" y="0"/>
            <a:ext cx="10515600" cy="1325563"/>
          </a:xfrm>
        </p:spPr>
        <p:txBody>
          <a:bodyPr/>
          <a:lstStyle/>
          <a:p>
            <a:pPr algn="ctr"/>
            <a:r>
              <a:rPr lang="en-BZ" dirty="0">
                <a:latin typeface="#9Slide03 Cabin Condensed Bold" panose="00000806000000000000" pitchFamily="2" charset="0"/>
              </a:rPr>
              <a:t>KIỀU ĐÁNH ĐÀN</a:t>
            </a:r>
          </a:p>
        </p:txBody>
      </p:sp>
      <p:grpSp>
        <p:nvGrpSpPr>
          <p:cNvPr id="5" name="Trọng tâm Tóm tắt 4"/>
          <p:cNvGrpSpPr>
            <a:grpSpLocks noGrp="1" noUngrp="1" noRot="1" noChangeAspect="1" noMove="1" noResize="1"/>
          </p:cNvGrpSpPr>
          <p:nvPr/>
        </p:nvGrpSpPr>
        <p:grpSpPr>
          <a:xfrm>
            <a:off x="346363" y="1288472"/>
            <a:ext cx="11416145" cy="5569527"/>
            <a:chOff x="346363" y="1288472"/>
            <a:chExt cx="11416145" cy="5569527"/>
          </a:xfrm>
        </p:grpSpPr>
        <p:pic>
          <p:nvPicPr>
            <p:cNvPr id="3" name="Hình ảnh 3">
              <a:hlinkClick r:id="rId3"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515273" y="1483406"/>
              <a:ext cx="4455620" cy="2506287"/>
            </a:xfrm>
            <a:prstGeom prst="rect">
              <a:avLst/>
            </a:prstGeom>
            <a:ln w="3175">
              <a:solidFill>
                <a:prstClr val="ltGray"/>
              </a:solidFill>
            </a:ln>
          </p:spPr>
        </p:pic>
        <p:pic>
          <p:nvPicPr>
            <p:cNvPr id="4" name="Hình ảnh 4">
              <a:hlinkClick r:id="rId5"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37979" y="1483406"/>
              <a:ext cx="4455620" cy="2506287"/>
            </a:xfrm>
            <a:prstGeom prst="rect">
              <a:avLst/>
            </a:prstGeom>
            <a:ln w="3175">
              <a:solidFill>
                <a:prstClr val="ltGray"/>
              </a:solidFill>
            </a:ln>
          </p:spPr>
        </p:pic>
        <p:pic>
          <p:nvPicPr>
            <p:cNvPr id="6" name="Hình ảnh 6">
              <a:hlinkClick r:id="rId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1515273" y="4156779"/>
              <a:ext cx="4455620" cy="2506287"/>
            </a:xfrm>
            <a:prstGeom prst="rect">
              <a:avLst/>
            </a:prstGeom>
            <a:ln w="3175">
              <a:solidFill>
                <a:prstClr val="ltGray"/>
              </a:solidFill>
            </a:ln>
          </p:spPr>
        </p:pic>
        <p:pic>
          <p:nvPicPr>
            <p:cNvPr id="7" name="Hình ảnh 7">
              <a:hlinkClick r:id="rId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6137979" y="4156779"/>
              <a:ext cx="4455620" cy="2506287"/>
            </a:xfrm>
            <a:prstGeom prst="rect">
              <a:avLst/>
            </a:prstGeom>
            <a:ln w="3175">
              <a:solidFill>
                <a:prstClr val="ltGray"/>
              </a:solidFill>
            </a:ln>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3" r="1" b="12145"/>
          <a:stretch>
            <a:fillRect/>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p:cNvSpPr>
            <a:spLocks noGrp="1"/>
          </p:cNvSpPr>
          <p:nvPr>
            <p:ph idx="1"/>
          </p:nvPr>
        </p:nvSpPr>
        <p:spPr>
          <a:xfrm>
            <a:off x="171450" y="2272143"/>
            <a:ext cx="6757988" cy="3788830"/>
          </a:xfrm>
        </p:spPr>
        <p:txBody>
          <a:bodyPr anchor="ctr">
            <a:normAutofit fontScale="85000" lnSpcReduction="20000"/>
          </a:bodyPr>
          <a:lstStyle/>
          <a:p>
            <a:r>
              <a:rPr lang="vi-VN" sz="4400" b="1" dirty="0">
                <a:latin typeface="VL Atlantika" pitchFamily="50" charset="0"/>
              </a:rPr>
              <a:t>Trong như </a:t>
            </a:r>
            <a:r>
              <a:rPr lang="vi-VN" sz="4400" b="1" dirty="0" err="1">
                <a:latin typeface="VL Atlantika" pitchFamily="50" charset="0"/>
              </a:rPr>
              <a:t>tiếng</a:t>
            </a:r>
            <a:r>
              <a:rPr lang="vi-VN" sz="4400" b="1" dirty="0">
                <a:latin typeface="VL Atlantika" pitchFamily="50" charset="0"/>
              </a:rPr>
              <a:t> </a:t>
            </a:r>
            <a:r>
              <a:rPr lang="vi-VN" sz="4400" b="1" dirty="0" err="1">
                <a:latin typeface="VL Atlantika" pitchFamily="50" charset="0"/>
              </a:rPr>
              <a:t>hạc</a:t>
            </a:r>
            <a:r>
              <a:rPr lang="vi-VN" sz="4400" b="1" dirty="0">
                <a:latin typeface="VL Atlantika" pitchFamily="50" charset="0"/>
              </a:rPr>
              <a:t> bay qua</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Đục</a:t>
            </a:r>
            <a:r>
              <a:rPr lang="vi-VN" sz="4400" b="1" dirty="0">
                <a:latin typeface="VL Atlantika" pitchFamily="50" charset="0"/>
              </a:rPr>
              <a:t> như </a:t>
            </a:r>
            <a:r>
              <a:rPr lang="vi-VN" sz="4400" b="1" dirty="0" err="1">
                <a:latin typeface="VL Atlantika" pitchFamily="50" charset="0"/>
              </a:rPr>
              <a:t>nước</a:t>
            </a:r>
            <a:r>
              <a:rPr lang="vi-VN" sz="4400" b="1" dirty="0">
                <a:latin typeface="VL Atlantika" pitchFamily="50" charset="0"/>
              </a:rPr>
              <a:t> </a:t>
            </a:r>
            <a:r>
              <a:rPr lang="vi-VN" sz="4400" b="1" dirty="0" err="1">
                <a:latin typeface="VL Atlantika" pitchFamily="50" charset="0"/>
              </a:rPr>
              <a:t>suối</a:t>
            </a:r>
            <a:r>
              <a:rPr lang="vi-VN" sz="4400" b="1" dirty="0">
                <a:latin typeface="VL Atlantika" pitchFamily="50" charset="0"/>
              </a:rPr>
              <a:t> </a:t>
            </a:r>
            <a:r>
              <a:rPr lang="vi-VN" sz="4400" b="1" dirty="0" err="1">
                <a:latin typeface="VL Atlantika" pitchFamily="50" charset="0"/>
              </a:rPr>
              <a:t>mới</a:t>
            </a:r>
            <a:r>
              <a:rPr lang="vi-VN" sz="4400" b="1" dirty="0">
                <a:latin typeface="VL Atlantika" pitchFamily="50" charset="0"/>
              </a:rPr>
              <a:t> sa </a:t>
            </a:r>
            <a:r>
              <a:rPr lang="vi-VN" sz="4400" b="1" dirty="0" err="1">
                <a:latin typeface="VL Atlantika" pitchFamily="50" charset="0"/>
              </a:rPr>
              <a:t>nửa</a:t>
            </a:r>
            <a:r>
              <a:rPr lang="vi-VN" sz="4400" b="1" dirty="0">
                <a:latin typeface="VL Atlantika" pitchFamily="50" charset="0"/>
              </a:rPr>
              <a:t> </a:t>
            </a:r>
            <a:r>
              <a:rPr lang="vi-VN" sz="4400" b="1" dirty="0" err="1">
                <a:latin typeface="VL Atlantika" pitchFamily="50" charset="0"/>
              </a:rPr>
              <a:t>vời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khoan như </a:t>
            </a:r>
            <a:r>
              <a:rPr lang="vi-VN" sz="4400" b="1" dirty="0" err="1">
                <a:latin typeface="VL Atlantika" pitchFamily="50" charset="0"/>
              </a:rPr>
              <a:t>gió</a:t>
            </a:r>
            <a:r>
              <a:rPr lang="vi-VN" sz="4400" b="1" dirty="0">
                <a:latin typeface="VL Atlantika" pitchFamily="50" charset="0"/>
              </a:rPr>
              <a:t> </a:t>
            </a:r>
            <a:r>
              <a:rPr lang="vi-VN" sz="4400" b="1" dirty="0" err="1">
                <a:latin typeface="VL Atlantika" pitchFamily="50" charset="0"/>
              </a:rPr>
              <a:t>thoảng</a:t>
            </a:r>
            <a:r>
              <a:rPr lang="vi-VN" sz="4400" b="1" dirty="0">
                <a:latin typeface="VL Atlantika" pitchFamily="50" charset="0"/>
              </a:rPr>
              <a:t> </a:t>
            </a:r>
            <a:r>
              <a:rPr lang="vi-VN" sz="4400" b="1" dirty="0" err="1">
                <a:latin typeface="VL Atlantika" pitchFamily="50" charset="0"/>
              </a:rPr>
              <a:t>ngoài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mau </a:t>
            </a:r>
            <a:r>
              <a:rPr lang="vi-VN" sz="4400" b="1" dirty="0" err="1">
                <a:latin typeface="VL Atlantika" pitchFamily="50" charset="0"/>
              </a:rPr>
              <a:t>sầm</a:t>
            </a:r>
            <a:r>
              <a:rPr lang="vi-VN" sz="4400" b="1" dirty="0">
                <a:latin typeface="VL Atlantika" pitchFamily="50" charset="0"/>
              </a:rPr>
              <a:t> </a:t>
            </a:r>
            <a:r>
              <a:rPr lang="vi-VN" sz="4400" b="1" dirty="0" err="1">
                <a:latin typeface="VL Atlantika" pitchFamily="50" charset="0"/>
              </a:rPr>
              <a:t>sập</a:t>
            </a:r>
            <a:r>
              <a:rPr lang="vi-VN" sz="4400" b="1" dirty="0">
                <a:latin typeface="VL Atlantika" pitchFamily="50" charset="0"/>
              </a:rPr>
              <a:t> như </a:t>
            </a:r>
            <a:r>
              <a:rPr lang="vi-VN" sz="4400" b="1" dirty="0" err="1">
                <a:latin typeface="VL Atlantika" pitchFamily="50" charset="0"/>
              </a:rPr>
              <a:t>trời</a:t>
            </a:r>
            <a:r>
              <a:rPr lang="vi-VN" sz="4400" b="1" dirty="0">
                <a:latin typeface="VL Atlantika" pitchFamily="50" charset="0"/>
              </a:rPr>
              <a:t> </a:t>
            </a:r>
            <a:r>
              <a:rPr lang="vi-VN" sz="4400" b="1" dirty="0" err="1">
                <a:latin typeface="VL Atlantika" pitchFamily="50" charset="0"/>
              </a:rPr>
              <a:t>đổ</a:t>
            </a:r>
            <a:r>
              <a:rPr lang="vi-VN" sz="4400" b="1" dirty="0">
                <a:latin typeface="VL Atlantika" pitchFamily="50" charset="0"/>
              </a:rPr>
              <a:t> mưa</a:t>
            </a:r>
            <a:r>
              <a:rPr lang="en-US" sz="4400" b="1" dirty="0">
                <a:latin typeface="VL Atlantika" pitchFamily="50" charset="0"/>
              </a:rPr>
              <a:t>.</a:t>
            </a:r>
            <a:endParaRPr lang="vi-VN" sz="4400" b="1" dirty="0">
              <a:latin typeface="VL Atlantika" pitchFamily="50" charset="0"/>
            </a:endParaRPr>
          </a:p>
          <a:p>
            <a:endParaRPr lang="en-BZ" sz="4400" dirty="0">
              <a:solidFill>
                <a:srgbClr val="000000"/>
              </a:solidFill>
              <a:latin typeface="VL Atlantika" pitchFamily="50"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518750" y="4676316"/>
            <a:ext cx="9989820" cy="3375920"/>
          </a:xfrm>
        </p:spPr>
        <p:txBody>
          <a:bodyPr anchor="t">
            <a:normAutofit lnSpcReduction="10000"/>
          </a:bodyPr>
          <a:lstStyle/>
          <a:p>
            <a:pPr algn="ctr"/>
            <a:r>
              <a:rPr lang="en-US" sz="6000" b="1" dirty="0" err="1">
                <a:latin typeface="VL Atlantika" pitchFamily="50" charset="0"/>
                <a:cs typeface="Times New Roman" panose="02020603050405020304" pitchFamily="18" charset="0"/>
              </a:rPr>
              <a:t>Bốn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dây</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khóc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than,</a:t>
            </a:r>
          </a:p>
          <a:p>
            <a:pPr marL="0" indent="0" algn="ctr">
              <a:buNone/>
            </a:pPr>
            <a:r>
              <a:rPr lang="en-US" sz="6000" b="1" dirty="0" err="1">
                <a:latin typeface="VL Atlantika" pitchFamily="50" charset="0"/>
                <a:cs typeface="Times New Roman" panose="02020603050405020304" pitchFamily="18" charset="0"/>
              </a:rPr>
              <a:t>Khiến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người</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trên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tiệc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cũng</a:t>
            </a:r>
            <a:r>
              <a:rPr lang="en-US" sz="6000" b="1" dirty="0">
                <a:latin typeface="VL Atlantika" pitchFamily="50" charset="0"/>
                <a:cs typeface="Times New Roman" panose="02020603050405020304" pitchFamily="18" charset="0"/>
              </a:rPr>
              <a:t> tan </a:t>
            </a:r>
            <a:r>
              <a:rPr lang="en-US" sz="6000" b="1" dirty="0" err="1">
                <a:latin typeface="VL Atlantika" pitchFamily="50" charset="0"/>
                <a:cs typeface="Times New Roman" panose="02020603050405020304" pitchFamily="18" charset="0"/>
              </a:rPr>
              <a:t>nát</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lòng</a:t>
            </a:r>
            <a:r>
              <a:rPr lang="en-US" sz="6000" b="1" dirty="0">
                <a:latin typeface="VL Atlantika" pitchFamily="50" charset="0"/>
                <a:cs typeface="Times New Roman" panose="02020603050405020304" pitchFamily="18" charset="0"/>
              </a:rPr>
              <a:t>.</a:t>
            </a:r>
          </a:p>
          <a:p>
            <a:pPr algn="ctr"/>
            <a:endParaRPr lang="en-BZ" sz="6000" dirty="0">
              <a:latin typeface="VL Atlantika" pitchFamily="50" charset="0"/>
            </a:endParaRPr>
          </a:p>
        </p:txBody>
      </p:sp>
      <p:sp>
        <p:nvSpPr>
          <p:cNvPr id="71" name="Freeform: Shape 70"/>
          <p:cNvSpPr>
            <a:spLocks noGrp="1" noRot="1" noChangeAspect="1" noMove="1" noResize="1" noEditPoints="1" noAdjustHandles="1" noChangeArrowheads="1" noChangeShapeType="1" noTextEdit="1"/>
          </p:cNvSpPr>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iá»u ÄÃ¡nh ÄÃ n"/>
          <p:cNvPicPr>
            <a:picLocks noChangeAspect="1" noChangeArrowheads="1"/>
          </p:cNvPicPr>
          <p:nvPr/>
        </p:nvPicPr>
        <p:blipFill rotWithShape="1">
          <a:blip r:embed="rId3">
            <a:extLst>
              <a:ext uri="{28A0092B-C50C-407E-A947-70E740481C1C}">
                <a14:useLocalDpi xmlns:a14="http://schemas.microsoft.com/office/drawing/2010/main" val="0"/>
              </a:ext>
            </a:extLst>
          </a:blip>
          <a:srcRect t="15738" r="1" b="20537"/>
          <a:stretch>
            <a:fillRect/>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kiá»u ÄÃ¡nh ÄÃ n cho há» tÃ´n hiáº¿n"/>
          <p:cNvPicPr>
            <a:picLocks noChangeAspect="1" noChangeArrowheads="1"/>
          </p:cNvPicPr>
          <p:nvPr/>
        </p:nvPicPr>
        <p:blipFill rotWithShape="1">
          <a:blip r:embed="rId3">
            <a:extLst>
              <a:ext uri="{28A0092B-C50C-407E-A947-70E740481C1C}">
                <a14:useLocalDpi xmlns:a14="http://schemas.microsoft.com/office/drawing/2010/main" val="0"/>
              </a:ext>
            </a:extLst>
          </a:blip>
          <a:srcRect r="25191" b="2175"/>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p:cNvSpPr>
            <a:spLocks noGrp="1"/>
          </p:cNvSpPr>
          <p:nvPr>
            <p:ph type="title"/>
          </p:nvPr>
        </p:nvSpPr>
        <p:spPr>
          <a:xfrm>
            <a:off x="0" y="1340437"/>
            <a:ext cx="8437419" cy="3204134"/>
          </a:xfrm>
        </p:spPr>
        <p:txBody>
          <a:bodyPr vert="horz" lIns="91440" tIns="45720" rIns="91440" bIns="45720" rtlCol="0" anchor="b">
            <a:normAutofit fontScale="90000"/>
          </a:bodyPr>
          <a:lstStyle/>
          <a:p>
            <a:pPr algn="ctr"/>
            <a:r>
              <a:rPr lang="en-US" sz="6000" b="1">
                <a:latin typeface="VL Atlantika" pitchFamily="50" charset="0"/>
              </a:rPr>
              <a:t>Một cung gió thảm mưa sầu,</a:t>
            </a:r>
            <a:br>
              <a:rPr lang="en-US" sz="6000" b="1">
                <a:latin typeface="VL Atlantika" pitchFamily="50" charset="0"/>
              </a:rPr>
            </a:br>
            <a:r>
              <a:rPr lang="en-US" sz="6000" b="1">
                <a:latin typeface="VL Atlantika" pitchFamily="50" charset="0"/>
              </a:rPr>
              <a:t>Bốn dây rỏ máu năm đầu ngón tay.</a:t>
            </a:r>
          </a:p>
        </p:txBody>
      </p:sp>
      <p:sp>
        <p:nvSpPr>
          <p:cNvPr id="194" name="Rectangle 193"/>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261" b="11237"/>
          <a:stretch>
            <a:fillRect/>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a:spLocks noGrp="1" noRot="1" noChangeAspect="1" noMove="1" noResize="1" noEditPoints="1" noAdjustHandles="1" noChangeArrowheads="1" noChangeShapeType="1" noTextEdit="1"/>
          </p:cNvSpPr>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Tiêu đề 1"/>
          <p:cNvSpPr>
            <a:spLocks noGrp="1"/>
          </p:cNvSpPr>
          <p:nvPr>
            <p:ph type="title"/>
          </p:nvPr>
        </p:nvSpPr>
        <p:spPr>
          <a:xfrm>
            <a:off x="3453770" y="698835"/>
            <a:ext cx="9499843" cy="3828146"/>
          </a:xfrm>
        </p:spPr>
        <p:txBody>
          <a:bodyPr vert="horz" lIns="91440" tIns="45720" rIns="91440" bIns="45720" rtlCol="0" anchor="b">
            <a:normAutofit/>
          </a:bodyPr>
          <a:lstStyle/>
          <a:p>
            <a:pPr algn="ctr"/>
            <a:r>
              <a:rPr lang="en-US" sz="3600" dirty="0" err="1">
                <a:latin typeface="Times New Roman" panose="02020603050405020304" pitchFamily="18" charset="0"/>
                <a:cs typeface="Times New Roman" panose="02020603050405020304" pitchFamily="18" charset="0"/>
              </a:rPr>
              <a:t>Phím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dìu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Khói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Lọt</a:t>
            </a:r>
            <a:r>
              <a:rPr lang="en-US" sz="3600" dirty="0">
                <a:latin typeface="Times New Roman" panose="02020603050405020304" pitchFamily="18" charset="0"/>
                <a:cs typeface="Times New Roman" panose="02020603050405020304" pitchFamily="18" charset="0"/>
              </a:rPr>
              <a:t> tai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xao</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77" name="Rectangle 76"/>
          <p:cNvSpPr>
            <a:spLocks noGrp="1" noRot="1" noChangeAspect="1" noMove="1" noResize="1" noEditPoints="1" noAdjustHandles="1" noChangeArrowheads="1" noChangeShapeType="1" noTextEdit="1"/>
          </p:cNvSpPr>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p:cNvSpPr>
            <a:spLocks noGrp="1" noRot="1" noChangeAspect="1" noMove="1" noResize="1" noEditPoints="1" noAdjustHandles="1" noChangeArrowheads="1" noChangeShapeType="1" noTextEdit="1"/>
          </p:cNvSpPr>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
        <p:nvSpPr>
          <p:cNvPr id="5" name="Right Brace 4"/>
          <p:cNvSpPr/>
          <p:nvPr/>
        </p:nvSpPr>
        <p:spPr>
          <a:xfrm rot="5400000">
            <a:off x="5684982" y="-1316183"/>
            <a:ext cx="775855" cy="1100051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6" name="TextBox 5"/>
          <p:cNvSpPr txBox="1"/>
          <p:nvPr/>
        </p:nvSpPr>
        <p:spPr>
          <a:xfrm>
            <a:off x="1048135" y="5495914"/>
            <a:ext cx="10049547" cy="830997"/>
          </a:xfrm>
          <a:prstGeom prst="rect">
            <a:avLst/>
          </a:prstGeom>
          <a:noFill/>
        </p:spPr>
        <p:txBody>
          <a:bodyPr wrap="none" rtlCol="0">
            <a:spAutoFit/>
          </a:bodyPr>
          <a:lstStyle/>
          <a:p>
            <a:pPr algn="ctr"/>
            <a:r>
              <a:rPr lang="en-SG" sz="4800" dirty="0">
                <a:latin typeface="#9Slide03 Arima Madurai Black" panose="00000A00000000000000" pitchFamily="2" charset="0"/>
                <a:cs typeface="#9Slide03 Arima Madurai Black" panose="00000A00000000000000" pitchFamily="2" charset="0"/>
              </a:rPr>
              <a:t>THINK – PAIR – SHARE (</a:t>
            </a:r>
            <a:r>
              <a:rPr lang="en-SG" sz="4800" dirty="0" err="1">
                <a:latin typeface="#9Slide03 Arima Madurai Black" panose="00000A00000000000000" pitchFamily="2" charset="0"/>
                <a:cs typeface="#9Slide03 Arima Madurai Black" panose="00000A00000000000000" pitchFamily="2" charset="0"/>
              </a:rPr>
              <a:t>bắt</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cặp</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đôi</a:t>
            </a:r>
            <a:r>
              <a:rPr lang="en-SG" sz="4800" dirty="0">
                <a:latin typeface="#9Slide03 Arima Madurai Black" panose="00000A00000000000000" pitchFamily="2" charset="0"/>
                <a:cs typeface="#9Slide03 Arima Madurai Black" panose="00000A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dây đeo quần, thực phẩm&#10;&#10;Mô tả được tạo tự động"/>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4" b="20747"/>
          <a:stretch>
            <a:fillRect/>
          </a:stretch>
        </p:blipFill>
        <p:spPr>
          <a:xfrm>
            <a:off x="20" y="1282"/>
            <a:ext cx="12191980" cy="6856718"/>
          </a:xfrm>
          <a:prstGeom prst="rect">
            <a:avLst/>
          </a:prstGeom>
        </p:spPr>
      </p:pic>
      <p:sp>
        <p:nvSpPr>
          <p:cNvPr id="6" name="Hộp Văn bản 5"/>
          <p:cNvSpPr txBox="1"/>
          <p:nvPr/>
        </p:nvSpPr>
        <p:spPr>
          <a:xfrm>
            <a:off x="3154680" y="1600200"/>
            <a:ext cx="5783580" cy="3046988"/>
          </a:xfrm>
          <a:prstGeom prst="rect">
            <a:avLst/>
          </a:prstGeom>
          <a:noFill/>
        </p:spPr>
        <p:txBody>
          <a:bodyPr wrap="square" rtlCol="0">
            <a:spAutoFit/>
          </a:bodyPr>
          <a:lstStyle/>
          <a:p>
            <a:pPr algn="ctr"/>
            <a:r>
              <a:rPr lang="en-BZ" sz="4800" dirty="0" err="1">
                <a:latin typeface="#9Slide05 SVNKitten" pitchFamily="2" charset="0"/>
              </a:rPr>
              <a:t>Vẻ</a:t>
            </a:r>
            <a:r>
              <a:rPr lang="en-BZ" sz="4800" dirty="0">
                <a:latin typeface="#9Slide05 SVNKitten" pitchFamily="2" charset="0"/>
              </a:rPr>
              <a:t> </a:t>
            </a:r>
            <a:r>
              <a:rPr lang="en-BZ" sz="4800" dirty="0" err="1">
                <a:latin typeface="#9Slide05 SVNKitten" pitchFamily="2" charset="0"/>
              </a:rPr>
              <a:t>đẹp</a:t>
            </a:r>
            <a:r>
              <a:rPr lang="en-BZ" sz="4800" dirty="0">
                <a:latin typeface="#9Slide05 SVNKitten" pitchFamily="2" charset="0"/>
              </a:rPr>
              <a:t> </a:t>
            </a:r>
            <a:r>
              <a:rPr lang="en-BZ" sz="4800" dirty="0" err="1">
                <a:latin typeface="#9Slide05 SVNKitten" pitchFamily="2" charset="0"/>
              </a:rPr>
              <a:t>hoàn</a:t>
            </a:r>
            <a:r>
              <a:rPr lang="en-BZ" sz="4800" dirty="0">
                <a:latin typeface="#9Slide05 SVNKitten" pitchFamily="2" charset="0"/>
              </a:rPr>
              <a:t> </a:t>
            </a:r>
            <a:r>
              <a:rPr lang="en-BZ" sz="4800" dirty="0" err="1">
                <a:latin typeface="#9Slide05 SVNKitten" pitchFamily="2" charset="0"/>
              </a:rPr>
              <a:t>hảo</a:t>
            </a:r>
            <a:r>
              <a:rPr lang="en-BZ" sz="4800" dirty="0">
                <a:latin typeface="#9Slide05 SVNKitten" pitchFamily="2" charset="0"/>
              </a:rPr>
              <a:t> </a:t>
            </a:r>
            <a:r>
              <a:rPr lang="en-BZ" sz="4800" dirty="0" err="1">
                <a:latin typeface="#9Slide05 SVNKitten" pitchFamily="2" charset="0"/>
              </a:rPr>
              <a:t>về</a:t>
            </a:r>
            <a:r>
              <a:rPr lang="en-BZ" sz="4800" dirty="0">
                <a:latin typeface="#9Slide05 SVNKitten" pitchFamily="2" charset="0"/>
              </a:rPr>
              <a:t> </a:t>
            </a:r>
            <a:r>
              <a:rPr lang="en-BZ" sz="4800" dirty="0" err="1">
                <a:latin typeface="#9Slide05 SVNKitten" pitchFamily="2" charset="0"/>
              </a:rPr>
              <a:t>cả</a:t>
            </a:r>
            <a:r>
              <a:rPr lang="en-BZ" sz="4800" dirty="0">
                <a:latin typeface="#9Slide05 SVNKitten" pitchFamily="2" charset="0"/>
              </a:rPr>
              <a:t> </a:t>
            </a:r>
            <a:r>
              <a:rPr lang="en-BZ" sz="4800" dirty="0" err="1">
                <a:latin typeface="#9Slide05 SVNKitten" pitchFamily="2" charset="0"/>
              </a:rPr>
              <a:t>ngoại</a:t>
            </a:r>
            <a:r>
              <a:rPr lang="en-BZ" sz="4800" dirty="0">
                <a:latin typeface="#9Slide05 SVNKitten" pitchFamily="2" charset="0"/>
              </a:rPr>
              <a:t> </a:t>
            </a:r>
            <a:r>
              <a:rPr lang="en-BZ" sz="4800" dirty="0" err="1">
                <a:latin typeface="#9Slide05 SVNKitten" pitchFamily="2" charset="0"/>
              </a:rPr>
              <a:t>hình</a:t>
            </a:r>
            <a:r>
              <a:rPr lang="en-BZ" sz="4800" dirty="0">
                <a:latin typeface="#9Slide05 SVNKitten" pitchFamily="2" charset="0"/>
              </a:rPr>
              <a:t> </a:t>
            </a:r>
            <a:r>
              <a:rPr lang="en-BZ" sz="4800" dirty="0" err="1">
                <a:latin typeface="#9Slide05 SVNKitten" pitchFamily="2" charset="0"/>
              </a:rPr>
              <a:t>và</a:t>
            </a:r>
            <a:r>
              <a:rPr lang="en-BZ" sz="4800" dirty="0">
                <a:latin typeface="#9Slide05 SVNKitten" pitchFamily="2" charset="0"/>
              </a:rPr>
              <a:t> </a:t>
            </a:r>
            <a:r>
              <a:rPr lang="en-BZ" sz="4800" dirty="0" err="1">
                <a:latin typeface="#9Slide05 SVNKitten" pitchFamily="2" charset="0"/>
              </a:rPr>
              <a:t>tài</a:t>
            </a:r>
            <a:r>
              <a:rPr lang="en-BZ" sz="4800" dirty="0">
                <a:latin typeface="#9Slide05 SVNKitten" pitchFamily="2" charset="0"/>
              </a:rPr>
              <a:t> </a:t>
            </a:r>
            <a:r>
              <a:rPr lang="en-BZ" sz="4800" dirty="0" err="1">
                <a:latin typeface="#9Slide05 SVNKitten" pitchFamily="2" charset="0"/>
              </a:rPr>
              <a:t>năng</a:t>
            </a:r>
            <a:endParaRPr lang="en-BZ" sz="4800" dirty="0">
              <a:latin typeface="#9Slide05 SVNKitten" pitchFamily="2" charset="0"/>
            </a:endParaRPr>
          </a:p>
          <a:p>
            <a:pPr algn="ctr"/>
            <a:r>
              <a:rPr lang="en-BZ" sz="4800" dirty="0" err="1">
                <a:latin typeface="#9Slide05 SVNKitten" pitchFamily="2" charset="0"/>
              </a:rPr>
              <a:t>Dự</a:t>
            </a:r>
            <a:r>
              <a:rPr lang="en-BZ" sz="4800" dirty="0">
                <a:latin typeface="#9Slide05 SVNKitten" pitchFamily="2" charset="0"/>
              </a:rPr>
              <a:t> </a:t>
            </a:r>
            <a:r>
              <a:rPr lang="en-BZ" sz="4800" dirty="0" err="1">
                <a:latin typeface="#9Slide05 SVNKitten" pitchFamily="2" charset="0"/>
              </a:rPr>
              <a:t>báo</a:t>
            </a:r>
            <a:r>
              <a:rPr lang="en-BZ" sz="4800" dirty="0">
                <a:latin typeface="#9Slide05 SVNKitten" pitchFamily="2" charset="0"/>
              </a:rPr>
              <a:t> </a:t>
            </a:r>
            <a:r>
              <a:rPr lang="en-BZ" sz="4800" dirty="0" err="1">
                <a:latin typeface="#9Slide05 SVNKitten" pitchFamily="2" charset="0"/>
              </a:rPr>
              <a:t>cuộc</a:t>
            </a:r>
            <a:r>
              <a:rPr lang="en-BZ" sz="4800" dirty="0">
                <a:latin typeface="#9Slide05 SVNKitten" pitchFamily="2" charset="0"/>
              </a:rPr>
              <a:t> </a:t>
            </a:r>
            <a:r>
              <a:rPr lang="en-BZ" sz="4800" dirty="0" err="1">
                <a:latin typeface="#9Slide05 SVNKitten" pitchFamily="2" charset="0"/>
              </a:rPr>
              <a:t>sống</a:t>
            </a:r>
            <a:r>
              <a:rPr lang="en-BZ" sz="4800" dirty="0">
                <a:latin typeface="#9Slide05 SVNKitten" pitchFamily="2" charset="0"/>
              </a:rPr>
              <a:t> </a:t>
            </a:r>
            <a:r>
              <a:rPr lang="en-BZ" sz="4800" dirty="0" err="1">
                <a:latin typeface="#9Slide05 SVNKitten" pitchFamily="2" charset="0"/>
              </a:rPr>
              <a:t>nhiều</a:t>
            </a:r>
            <a:r>
              <a:rPr lang="en-BZ" sz="4800" dirty="0">
                <a:latin typeface="#9Slide05 SVNKitten" pitchFamily="2" charset="0"/>
              </a:rPr>
              <a:t> </a:t>
            </a:r>
            <a:r>
              <a:rPr lang="en-BZ" sz="4800" dirty="0" err="1">
                <a:latin typeface="#9Slide05 SVNKitten" pitchFamily="2" charset="0"/>
              </a:rPr>
              <a:t>thăng</a:t>
            </a:r>
            <a:r>
              <a:rPr lang="en-BZ" sz="4800" dirty="0">
                <a:latin typeface="#9Slide05 SVNKitten" pitchFamily="2" charset="0"/>
              </a:rPr>
              <a:t> </a:t>
            </a:r>
            <a:r>
              <a:rPr lang="en-BZ" sz="4800" dirty="0" err="1">
                <a:latin typeface="#9Slide05 SVNKitten" pitchFamily="2" charset="0"/>
              </a:rPr>
              <a:t>trầm</a:t>
            </a:r>
            <a:r>
              <a:rPr lang="en-BZ" sz="4800" dirty="0">
                <a:latin typeface="#9Slide05 SVNKitten" pitchFamily="2" charset="0"/>
              </a:rPr>
              <a:t>, </a:t>
            </a:r>
            <a:r>
              <a:rPr lang="en-BZ" sz="4800" dirty="0" err="1">
                <a:latin typeface="#9Slide05 SVNKitten" pitchFamily="2" charset="0"/>
              </a:rPr>
              <a:t>trắc</a:t>
            </a:r>
            <a:r>
              <a:rPr lang="en-BZ" sz="4800" dirty="0">
                <a:latin typeface="#9Slide05 SVNKitten" pitchFamily="2" charset="0"/>
              </a:rPr>
              <a:t> </a:t>
            </a:r>
            <a:r>
              <a:rPr lang="en-BZ" sz="4800" dirty="0" err="1">
                <a:latin typeface="#9Slide05 SVNKitten" pitchFamily="2" charset="0"/>
              </a:rPr>
              <a:t>trở</a:t>
            </a:r>
            <a:endParaRPr lang="en-BZ" sz="4800" dirty="0">
              <a:latin typeface="#9Slide05 SVNKitten" pitchFamily="2" charset="0"/>
            </a:endParaRPr>
          </a:p>
        </p:txBody>
      </p:sp>
      <p:pic>
        <p:nvPicPr>
          <p:cNvPr id="7" name="Picture 6"/>
          <p:cNvPicPr>
            <a:picLocks noChangeAspect="1"/>
          </p:cNvPicPr>
          <p:nvPr/>
        </p:nvPicPr>
        <p:blipFill rotWithShape="1">
          <a:blip r:embed="rId4"/>
          <a:srcRect l="9697" t="44444" r="11212" b="17172"/>
          <a:stretch>
            <a:fillRect/>
          </a:stretch>
        </p:blipFill>
        <p:spPr>
          <a:xfrm>
            <a:off x="3479800" y="7028431"/>
            <a:ext cx="6849917" cy="1869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a:fillRect/>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36"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186921" y="1741040"/>
            <a:ext cx="7346846" cy="3375920"/>
          </a:xfrm>
        </p:spPr>
        <p:txBody>
          <a:bodyPr anchor="t">
            <a:noAutofit/>
          </a:bodyPr>
          <a:lstStyle/>
          <a:p>
            <a:pPr marL="0" indent="0" algn="ctr">
              <a:buNone/>
            </a:pPr>
            <a:r>
              <a:rPr lang="en-US" sz="3600" b="1" dirty="0">
                <a:latin typeface="Times New Roman" panose="02020603050405020304" pitchFamily="18" charset="0"/>
                <a:cs typeface="Times New Roman" panose="02020603050405020304" pitchFamily="18" charset="0"/>
              </a:rPr>
              <a:t>P</a:t>
            </a:r>
            <a:r>
              <a:rPr lang="vi-VN" sz="3600" b="1" dirty="0" err="1">
                <a:latin typeface="Times New Roman" panose="02020603050405020304" pitchFamily="18" charset="0"/>
                <a:cs typeface="Times New Roman" panose="02020603050405020304" pitchFamily="18" charset="0"/>
              </a:rPr>
              <a:t>hong</a:t>
            </a:r>
            <a:r>
              <a:rPr lang="vi-VN" sz="3600" b="1" dirty="0">
                <a:latin typeface="Times New Roman" panose="02020603050405020304" pitchFamily="18" charset="0"/>
                <a:cs typeface="Times New Roman" panose="02020603050405020304" pitchFamily="18" charset="0"/>
              </a:rPr>
              <a:t> lưu </a:t>
            </a:r>
            <a:r>
              <a:rPr lang="vi-VN" sz="3600" b="1" dirty="0" err="1">
                <a:latin typeface="Times New Roman" panose="02020603050405020304" pitchFamily="18" charset="0"/>
                <a:cs typeface="Times New Roman" panose="02020603050405020304" pitchFamily="18" charset="0"/>
              </a:rPr>
              <a:t>rất</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mực</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hồng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quần</a:t>
            </a:r>
            <a:r>
              <a:rPr lang="vi-VN"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X</a:t>
            </a:r>
            <a:r>
              <a:rPr lang="vi-VN" sz="3600" b="1" dirty="0" err="1">
                <a:latin typeface="Times New Roman" panose="02020603050405020304" pitchFamily="18" charset="0"/>
                <a:cs typeface="Times New Roman" panose="02020603050405020304" pitchFamily="18" charset="0"/>
              </a:rPr>
              <a:t>uân</a:t>
            </a:r>
            <a:r>
              <a:rPr lang="vi-VN" sz="3600" b="1" dirty="0">
                <a:latin typeface="Times New Roman" panose="02020603050405020304" pitchFamily="18" charset="0"/>
                <a:cs typeface="Times New Roman" panose="02020603050405020304" pitchFamily="18" charset="0"/>
              </a:rPr>
              <a:t> xanh </a:t>
            </a:r>
            <a:r>
              <a:rPr lang="vi-VN" sz="3600" b="1" dirty="0" err="1">
                <a:latin typeface="Times New Roman" panose="02020603050405020304" pitchFamily="18" charset="0"/>
                <a:cs typeface="Times New Roman" panose="02020603050405020304" pitchFamily="18" charset="0"/>
              </a:rPr>
              <a:t>xấp</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xỉ</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tới</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tuần</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cập</a:t>
            </a:r>
            <a:r>
              <a:rPr lang="vi-VN" sz="3600" b="1" dirty="0">
                <a:latin typeface="Times New Roman" panose="02020603050405020304" pitchFamily="18" charset="0"/>
                <a:cs typeface="Times New Roman" panose="02020603050405020304" pitchFamily="18" charset="0"/>
              </a:rPr>
              <a:t> kê.</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Ê</a:t>
            </a:r>
            <a:r>
              <a:rPr lang="vi-VN" sz="3600" b="1" dirty="0">
                <a:latin typeface="Times New Roman" panose="02020603050405020304" pitchFamily="18" charset="0"/>
                <a:cs typeface="Times New Roman" panose="02020603050405020304" pitchFamily="18" charset="0"/>
              </a:rPr>
              <a:t>m </a:t>
            </a:r>
            <a:r>
              <a:rPr lang="vi-VN" sz="3600" b="1" dirty="0" err="1">
                <a:latin typeface="Times New Roman" panose="02020603050405020304" pitchFamily="18" charset="0"/>
                <a:cs typeface="Times New Roman" panose="02020603050405020304" pitchFamily="18" charset="0"/>
              </a:rPr>
              <a:t>đềm</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trướng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rủ</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màn</a:t>
            </a:r>
            <a:r>
              <a:rPr lang="vi-VN" sz="3600" b="1" dirty="0">
                <a:latin typeface="Times New Roman" panose="02020603050405020304" pitchFamily="18" charset="0"/>
                <a:cs typeface="Times New Roman" panose="02020603050405020304" pitchFamily="18" charset="0"/>
              </a:rPr>
              <a:t> che,</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T</a:t>
            </a:r>
            <a:r>
              <a:rPr lang="vi-VN" sz="3600" b="1" dirty="0" err="1">
                <a:latin typeface="Times New Roman" panose="02020603050405020304" pitchFamily="18" charset="0"/>
                <a:cs typeface="Times New Roman" panose="02020603050405020304" pitchFamily="18" charset="0"/>
              </a:rPr>
              <a:t>ường</a:t>
            </a:r>
            <a:r>
              <a:rPr lang="vi-VN" sz="3600" b="1" dirty="0">
                <a:latin typeface="Times New Roman" panose="02020603050405020304" pitchFamily="18" charset="0"/>
                <a:cs typeface="Times New Roman" panose="02020603050405020304" pitchFamily="18" charset="0"/>
              </a:rPr>
              <a:t> đông ong </a:t>
            </a:r>
            <a:r>
              <a:rPr lang="vi-VN" sz="3600" b="1" dirty="0" err="1">
                <a:latin typeface="Times New Roman" panose="02020603050405020304" pitchFamily="18" charset="0"/>
                <a:cs typeface="Times New Roman" panose="02020603050405020304" pitchFamily="18" charset="0"/>
              </a:rPr>
              <a:t>bướm</a:t>
            </a:r>
            <a:r>
              <a:rPr lang="vi-VN" sz="3600" b="1" dirty="0">
                <a:latin typeface="Times New Roman" panose="02020603050405020304" pitchFamily="18" charset="0"/>
                <a:cs typeface="Times New Roman" panose="02020603050405020304" pitchFamily="18" charset="0"/>
              </a:rPr>
              <a:t> đi </a:t>
            </a:r>
            <a:r>
              <a:rPr lang="vi-VN" sz="3600" b="1" dirty="0" err="1">
                <a:latin typeface="Times New Roman" panose="02020603050405020304" pitchFamily="18" charset="0"/>
                <a:cs typeface="Times New Roman" panose="02020603050405020304" pitchFamily="18" charset="0"/>
              </a:rPr>
              <a:t>về</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mặc</a:t>
            </a:r>
            <a:r>
              <a:rPr lang="vi-VN" sz="3600" b="1" dirty="0">
                <a:latin typeface="Times New Roman" panose="02020603050405020304" pitchFamily="18" charset="0"/>
                <a:cs typeface="Times New Roman" panose="02020603050405020304" pitchFamily="18" charset="0"/>
              </a:rPr>
              <a:t> ai.</a:t>
            </a:r>
          </a:p>
          <a:p>
            <a:pPr algn="ctr"/>
            <a:endParaRPr lang="en-US" sz="3600" dirty="0">
              <a:latin typeface="Times New Roman" panose="02020603050405020304" pitchFamily="18" charset="0"/>
              <a:cs typeface="Times New Roman" panose="02020603050405020304" pitchFamily="18" charset="0"/>
            </a:endParaRPr>
          </a:p>
        </p:txBody>
      </p:sp>
      <p:sp>
        <p:nvSpPr>
          <p:cNvPr id="12" name="Freeform: Shape 11"/>
          <p:cNvSpPr>
            <a:spLocks noGrp="1" noRot="1" noChangeAspect="1" noMove="1" noResize="1" noEditPoints="1" noAdjustHandles="1" noChangeArrowheads="1" noChangeShapeType="1" noTextEdit="1"/>
          </p:cNvSpPr>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p:cNvPicPr>
            <a:picLocks noChangeAspect="1"/>
          </p:cNvPicPr>
          <p:nvPr/>
        </p:nvPicPr>
        <p:blipFill rotWithShape="1">
          <a:blip r:embed="rId3">
            <a:extLst>
              <a:ext uri="{28A0092B-C50C-407E-A947-70E740481C1C}">
                <a14:useLocalDpi xmlns:a14="http://schemas.microsoft.com/office/drawing/2010/main" val="0"/>
              </a:ext>
            </a:extLst>
          </a:blip>
          <a:srcRect r="1" b="13405"/>
          <a:stretch>
            <a:fill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a:fillRect/>
          </a:stretch>
        </p:blipFill>
        <p:spPr bwMode="auto">
          <a:xfrm>
            <a:off x="8766835" y="484902"/>
            <a:ext cx="2929516"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e0da270f8756b2b8601b0d9"/>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a:fillRect/>
          </a:stretch>
        </p:blipFill>
        <p:spPr bwMode="auto">
          <a:xfrm>
            <a:off x="495649" y="484902"/>
            <a:ext cx="3232727"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a:fillRect/>
          </a:stretch>
        </p:blipFill>
        <p:spPr bwMode="auto">
          <a:xfrm>
            <a:off x="4281051" y="484902"/>
            <a:ext cx="3980874" cy="344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309" y="4451927"/>
            <a:ext cx="2874101"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Rất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lưu</a:t>
            </a:r>
            <a:r>
              <a:rPr lang="en-US" sz="3200" dirty="0">
                <a:latin typeface="#9Slide03 Arima Madurai Black" panose="00000A00000000000000" pitchFamily="2" charset="0"/>
                <a:cs typeface="#9Slide03 Arima Madurai Black" panose="00000A00000000000000" pitchFamily="2" charset="0"/>
              </a:rPr>
              <a:t>, sung s</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p:cNvSpPr txBox="1"/>
          <p:nvPr/>
        </p:nvSpPr>
        <p:spPr>
          <a:xfrm>
            <a:off x="4349529" y="4451927"/>
            <a:ext cx="3796941" cy="2062103"/>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che</a:t>
            </a:r>
            <a:r>
              <a:rPr lang="en-US" sz="3200" dirty="0">
                <a:latin typeface="#9Slide03 Arima Madurai Black" panose="00000A00000000000000" pitchFamily="2" charset="0"/>
                <a:cs typeface="#9Slide03 Arima Madurai Black" panose="00000A00000000000000" pitchFamily="2" charset="0"/>
              </a:rPr>
              <a:t>, bao </a:t>
            </a:r>
            <a:r>
              <a:rPr lang="en-US" sz="3200" dirty="0" err="1">
                <a:latin typeface="#9Slide03 Arima Madurai Black" panose="00000A00000000000000" pitchFamily="2" charset="0"/>
                <a:cs typeface="#9Slide03 Arima Madurai Black" panose="00000A00000000000000" pitchFamily="2" charset="0"/>
              </a:rPr>
              <a:t>bọc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bất</a:t>
            </a:r>
            <a:r>
              <a:rPr lang="en-US" sz="3200" dirty="0">
                <a:latin typeface="#9Slide03 Arima Madurai Black" panose="00000A00000000000000" pitchFamily="2" charset="0"/>
                <a:cs typeface="#9Slide03 Arima Madurai Black" panose="00000A00000000000000" pitchFamily="2" charset="0"/>
              </a:rPr>
              <a:t> </a:t>
            </a:r>
            <a:r>
              <a:rPr lang="en-US" sz="3200" err="1">
                <a:latin typeface="#9Slide03 Arima Madurai Black" panose="00000A00000000000000" pitchFamily="2" charset="0"/>
                <a:cs typeface="#9Slide03 Arima Madurai Black" panose="00000A00000000000000" pitchFamily="2" charset="0"/>
              </a:rPr>
              <a:t>trắc</a:t>
            </a:r>
            <a:r>
              <a:rPr lang="en-US" sz="3200">
                <a:latin typeface="#9Slide03 Arima Madurai Black" panose="00000A00000000000000" pitchFamily="2" charset="0"/>
                <a:cs typeface="#9Slide03 Arima Madurai Black" panose="00000A00000000000000" pitchFamily="2" charset="0"/>
              </a:rPr>
              <a:t> </a:t>
            </a:r>
            <a:r>
              <a:rPr lang="en-US" sz="3200" smtClean="0">
                <a:latin typeface="#9Slide03 Arima Madurai Black" panose="00000A00000000000000" pitchFamily="2" charset="0"/>
                <a:cs typeface="#9Slide03 Arima Madurai Black" panose="00000A00000000000000" pitchFamily="2" charset="0"/>
              </a:rPr>
              <a:t>trong </a:t>
            </a:r>
            <a:r>
              <a:rPr lang="en-US" sz="3200" dirty="0" err="1">
                <a:latin typeface="#9Slide03 Arima Madurai Black" panose="00000A00000000000000" pitchFamily="2" charset="0"/>
                <a:cs typeface="#9Slide03 Arima Madurai Black" panose="00000A00000000000000" pitchFamily="2" charset="0"/>
              </a:rPr>
              <a:t>cuộc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đời</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p:cNvSpPr txBox="1"/>
          <p:nvPr/>
        </p:nvSpPr>
        <p:spPr>
          <a:xfrm>
            <a:off x="8766835" y="4507346"/>
            <a:ext cx="2929516"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yêu</a:t>
            </a:r>
            <a:endParaRPr lang="en-SG" sz="3200" dirty="0">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a:xfrm>
            <a:off x="546294" y="1590675"/>
            <a:ext cx="3299849" cy="4703010"/>
            <a:chOff x="546294" y="914400"/>
            <a:chExt cx="3299849" cy="4703010"/>
          </a:xfrm>
        </p:grpSpPr>
        <p:pic>
          <p:nvPicPr>
            <p:cNvPr id="3" name="图片 1"/>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294" y="3790950"/>
              <a:ext cx="1490100" cy="1826460"/>
            </a:xfrm>
            <a:prstGeom prst="rect">
              <a:avLst/>
            </a:prstGeom>
          </p:spPr>
        </p:pic>
        <p:sp>
          <p:nvSpPr>
            <p:cNvPr id="6" name="文本框 11"/>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9" name="组合 28"/>
          <p:cNvGrpSpPr/>
          <p:nvPr/>
        </p:nvGrpSpPr>
        <p:grpSpPr>
          <a:xfrm>
            <a:off x="4923971" y="1590675"/>
            <a:ext cx="2525766" cy="5197188"/>
            <a:chOff x="4923971" y="1019175"/>
            <a:chExt cx="2525766" cy="5197188"/>
          </a:xfrm>
        </p:grpSpPr>
        <p:pic>
          <p:nvPicPr>
            <p:cNvPr id="10" name="图片 2"/>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375" y="4546600"/>
              <a:ext cx="1589614" cy="1669763"/>
            </a:xfrm>
            <a:prstGeom prst="rect">
              <a:avLst/>
            </a:prstGeom>
          </p:spPr>
        </p:pic>
        <p:sp>
          <p:nvSpPr>
            <p:cNvPr id="13" name="文本框 19"/>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p:cNvGrpSpPr/>
          <p:nvPr/>
        </p:nvGrpSpPr>
        <p:grpSpPr>
          <a:xfrm>
            <a:off x="8632371" y="1590675"/>
            <a:ext cx="2944959" cy="4562474"/>
            <a:chOff x="8632371" y="1019175"/>
            <a:chExt cx="2944959" cy="4562474"/>
          </a:xfrm>
        </p:grpSpPr>
        <p:pic>
          <p:nvPicPr>
            <p:cNvPr id="17" name="图片 3"/>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p:cNvGrpSpPr/>
          <p:nvPr/>
        </p:nvGrpSpPr>
        <p:grpSpPr>
          <a:xfrm>
            <a:off x="950059" y="-452876"/>
            <a:ext cx="1869743" cy="7299992"/>
            <a:chOff x="4524025" y="-441990"/>
            <a:chExt cx="1869743" cy="7299992"/>
          </a:xfrm>
        </p:grpSpPr>
        <p:pic>
          <p:nvPicPr>
            <p:cNvPr id="4" name="图片 1" descr="图片包含 户外, 地面, 人员, 建筑物&#10;&#10;已生成高可信度的说明"/>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dung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chị</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em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tuyệt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thế</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giai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mỗi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một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nên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bức</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tranh</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hài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hoà</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trong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t</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ươ</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phản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Ca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ngợi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ẹp</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kín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thể</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hiện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dự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về</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số</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0" name="Rectangle 9"/>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hứng</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v</a:t>
            </a:r>
            <a:r>
              <a:rPr lang="vi-VN" altLang="en-US" sz="3600" dirty="0">
                <a:solidFill>
                  <a:srgbClr val="FF0000"/>
                </a:solidFill>
                <a:latin typeface="#9Slide03 Arima Madurai Black" panose="00000A00000000000000" pitchFamily="2" charset="0"/>
                <a:cs typeface="#9Slide03 Arima Madurai Black" panose="00000A00000000000000" pitchFamily="2" charset="0"/>
              </a:rPr>
              <a:t>ă</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n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sâu</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sắc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phẩm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p:cNvPicPr>
            <a:picLocks noChangeAspect="1"/>
          </p:cNvPicPr>
          <p:nvPr/>
        </p:nvPicPr>
        <p:blipFill>
          <a:blip r:embed="rId6"/>
          <a:stretch>
            <a:fillRect/>
          </a:stretch>
        </p:blipFill>
        <p:spPr>
          <a:xfrm>
            <a:off x="11103112" y="3449963"/>
            <a:ext cx="807419" cy="313800"/>
          </a:xfrm>
          <a:prstGeom prst="rect">
            <a:avLst/>
          </a:prstGeom>
        </p:spPr>
      </p:pic>
      <p:pic>
        <p:nvPicPr>
          <p:cNvPr id="11" name="2"/>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p:cNvPicPr>
            <a:picLocks noChangeAspect="1"/>
          </p:cNvPicPr>
          <p:nvPr/>
        </p:nvPicPr>
        <p:blipFill>
          <a:blip r:embed="rId8"/>
          <a:stretch>
            <a:fillRect/>
          </a:stretch>
        </p:blipFill>
        <p:spPr>
          <a:xfrm rot="19650527">
            <a:off x="11144503" y="3969806"/>
            <a:ext cx="845236" cy="328497"/>
          </a:xfrm>
          <a:prstGeom prst="rect">
            <a:avLst/>
          </a:prstGeom>
        </p:spPr>
      </p:pic>
      <p:pic>
        <p:nvPicPr>
          <p:cNvPr id="2" name="Jigsaw Puzz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7"/>
            <a:ext cx="487364" cy="48736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61" name="Picture 60" descr="A close up of a logo&#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63" y="316309"/>
            <a:ext cx="6086171" cy="608617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1081535" y="563418"/>
            <a:ext cx="10028929" cy="145055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nói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xuất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sứ</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1110220" y="2574185"/>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giới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thiệu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30614" y="2578374"/>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Kim </a:t>
            </a:r>
            <a:r>
              <a:rPr lang="en-SG" sz="3200" dirty="0" err="1">
                <a:solidFill>
                  <a:srgbClr val="393A68"/>
                </a:solidFill>
                <a:latin typeface="Times New Roman" panose="02020603050405020304" pitchFamily="18" charset="0"/>
                <a:cs typeface="Times New Roman" panose="02020603050405020304" pitchFamily="18" charset="0"/>
              </a:rPr>
              <a:t>Trọng</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110220" y="4558326"/>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giữa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nạn</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130614" y="4562515"/>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Từ</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Hải</a:t>
            </a:r>
            <a:r>
              <a:rPr lang="en-SG" sz="3200" dirty="0">
                <a:solidFill>
                  <a:srgbClr val="393A68"/>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2970321"/>
            <a:ext cx="885137"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47124"/>
            <a:ext cx="804536" cy="70408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044015"/>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27767"/>
            <a:ext cx="804742" cy="707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Câu thơ “</a:t>
            </a:r>
            <a:r>
              <a:rPr lang="vi-VN" sz="4400" b="1" i="1" dirty="0">
                <a:solidFill>
                  <a:srgbClr val="FF0000"/>
                </a:solidFill>
                <a:latin typeface="+mj-lt"/>
              </a:rPr>
              <a:t>mai cốt cách, tuyết tinh thần</a:t>
            </a:r>
            <a:r>
              <a:rPr lang="vi-VN" sz="4400" b="1" dirty="0">
                <a:solidFill>
                  <a:srgbClr val="FF0000"/>
                </a:solidFill>
                <a:latin typeface="+mj-lt"/>
              </a:rPr>
              <a:t>” nhằm thể hiện nội dung gì ?</a:t>
            </a:r>
          </a:p>
        </p:txBody>
      </p:sp>
      <p:sp>
        <p:nvSpPr>
          <p:cNvPr id="4" name="Rectangle 3"/>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Miêu tả vẻ đẹp tuyệt vời của thiên nhiên qua hoa mai và tuyết trắng.</a:t>
            </a:r>
          </a:p>
        </p:txBody>
      </p:sp>
      <p:sp>
        <p:nvSpPr>
          <p:cNvPr id="5" name="Rectangle 4"/>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Giới thiệu vẻ đẹp chung của người thiếu nữ.</a:t>
            </a:r>
          </a:p>
        </p:txBody>
      </p:sp>
      <p:sp>
        <p:nvSpPr>
          <p:cNvPr id="6" name="Rectangle 5"/>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Giới thiệu vẻ đẹp duyên dáng thanh cao, trong trắng của người thiếu nữ.</a:t>
            </a:r>
          </a:p>
        </p:txBody>
      </p:sp>
      <p:sp>
        <p:nvSpPr>
          <p:cNvPr id="7" name="Rectangle 6"/>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Gợi lên cốt cách thanh cao, trong sáng của nhà thơ.</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Vì sao tác giả lại miêu tả vẻ đẹp của Thuý Vân trước Thuý Kiều?</a:t>
            </a:r>
          </a:p>
        </p:txBody>
      </p:sp>
      <p:sp>
        <p:nvSpPr>
          <p:cNvPr id="4" name="Rectangle 3"/>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mj-lt"/>
              </a:rPr>
              <a:t>Vì Thuý Vân là nhân vật phụ.</a:t>
            </a:r>
          </a:p>
        </p:txBody>
      </p:sp>
      <p:sp>
        <p:nvSpPr>
          <p:cNvPr id="5" name="Rectangle 4"/>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vi-VN" sz="2800" dirty="0">
                <a:solidFill>
                  <a:srgbClr val="393A68"/>
                </a:solidFill>
                <a:latin typeface="+mj-lt"/>
              </a:rPr>
              <a:t>Vì tác giả muốn làm nổi bật vẻ đẹp tuyệt thế của Kiều.</a:t>
            </a:r>
          </a:p>
        </p:txBody>
      </p:sp>
      <p:sp>
        <p:nvSpPr>
          <p:cNvPr id="6" name="Rectangle 5"/>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Vì Thuý Vân không đẹp bằng Thuý Kiều.</a:t>
            </a:r>
          </a:p>
        </p:txBody>
      </p:sp>
      <p:sp>
        <p:nvSpPr>
          <p:cNvPr id="7" name="Rectangle 6"/>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Vì tác giả thích vẻ đẹp tròn đầy nhân hậu êm đềm của Vân.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18873"/>
            <a:ext cx="804536" cy="704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Hai chữ “trang trọng ” ở câu thơ miêu tả vẻ đẹp của Thuý Vân có ý nghĩa gì ?</a:t>
            </a:r>
          </a:p>
        </p:txBody>
      </p:sp>
      <p:sp>
        <p:nvSpPr>
          <p:cNvPr id="4" name="Rectangle 3"/>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Times New Roman" panose="02020603050405020304" pitchFamily="18" charset="0"/>
                <a:cs typeface="Times New Roman" panose="02020603050405020304" pitchFamily="18" charset="0"/>
              </a:rPr>
              <a:t>Nói lên sự giàu sang trọng của Thuý Vân.</a:t>
            </a:r>
          </a:p>
        </p:txBody>
      </p:sp>
      <p:sp>
        <p:nvSpPr>
          <p:cNvPr id="5" name="Rectangle 4"/>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rgbClr val="393A68"/>
                </a:solidFill>
                <a:latin typeface="Times New Roman" panose="02020603050405020304" pitchFamily="18" charset="0"/>
                <a:cs typeface="Times New Roman" panose="02020603050405020304" pitchFamily="18" charset="0"/>
              </a:rPr>
              <a:t>Thể hiện vẻ đẹp cao sang, quý phái của Thuý Vân.</a:t>
            </a:r>
          </a:p>
        </p:txBody>
      </p:sp>
      <p:sp>
        <p:nvSpPr>
          <p:cNvPr id="6" name="Rectangle 5"/>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2800" dirty="0">
                <a:solidFill>
                  <a:srgbClr val="393A68"/>
                </a:solidFill>
                <a:latin typeface="Times New Roman" panose="02020603050405020304" pitchFamily="18" charset="0"/>
                <a:cs typeface="Times New Roman" panose="02020603050405020304" pitchFamily="18" charset="0"/>
              </a:rPr>
              <a:t>Thể hiện vẻ đẹp hài hoà, êm đềm của Thuý Vân.</a:t>
            </a:r>
          </a:p>
        </p:txBody>
      </p:sp>
      <p:sp>
        <p:nvSpPr>
          <p:cNvPr id="7" name="Rectangle 6"/>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dirty="0">
                <a:solidFill>
                  <a:srgbClr val="393A68"/>
                </a:solidFill>
                <a:latin typeface="Times New Roman" panose="02020603050405020304" pitchFamily="18" charset="0"/>
                <a:cs typeface="Times New Roman" panose="02020603050405020304" pitchFamily="18" charset="0"/>
              </a:rPr>
              <a:t>Thể hiện vẻ đẹp tao nhã, dịu dàng của Thuý Vân.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18873"/>
            <a:ext cx="804536" cy="704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Vân ?</a:t>
            </a:r>
          </a:p>
        </p:txBody>
      </p:sp>
      <p:sp>
        <p:nvSpPr>
          <p:cNvPr id="4" name="Rectangle 3"/>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Nhân hoá, ẩn dụ, so sánh, liệt kê.</a:t>
            </a:r>
          </a:p>
        </p:txBody>
      </p:sp>
      <p:sp>
        <p:nvSpPr>
          <p:cNvPr id="5" name="Rectangle 4"/>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rgbClr val="393A68"/>
                </a:solidFill>
                <a:latin typeface="+mj-lt"/>
              </a:rPr>
              <a:t>Nhân hoá, ẩn dụ, so sánh, liệt kê,</a:t>
            </a:r>
            <a:r>
              <a:rPr lang="en-SG" sz="2800" dirty="0">
                <a:solidFill>
                  <a:srgbClr val="393A68"/>
                </a:solidFill>
                <a:latin typeface="+mj-lt"/>
              </a:rPr>
              <a:t> </a:t>
            </a:r>
            <a:r>
              <a:rPr lang="vi-VN" sz="2800" dirty="0">
                <a:solidFill>
                  <a:srgbClr val="393A68"/>
                </a:solidFill>
                <a:latin typeface="+mj-lt"/>
              </a:rPr>
              <a:t>tương phản.</a:t>
            </a:r>
          </a:p>
        </p:txBody>
      </p:sp>
      <p:sp>
        <p:nvSpPr>
          <p:cNvPr id="6" name="Rectangle 5"/>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mj-lt"/>
              </a:rPr>
              <a:t>C. </a:t>
            </a:r>
            <a:r>
              <a:rPr lang="vi-VN" sz="2800" dirty="0">
                <a:solidFill>
                  <a:srgbClr val="393A68"/>
                </a:solidFill>
                <a:latin typeface="+mj-lt"/>
              </a:rPr>
              <a:t>Nhân hoá, ẩn dụ, so sánh, liệt kê, điệp t</a:t>
            </a:r>
            <a:r>
              <a:rPr lang="en-SG" sz="2800" dirty="0">
                <a:solidFill>
                  <a:srgbClr val="393A68"/>
                </a:solidFill>
                <a:latin typeface="+mj-lt"/>
              </a:rPr>
              <a:t>ừ</a:t>
            </a:r>
            <a:r>
              <a:rPr lang="vi-VN" sz="2800" dirty="0">
                <a:solidFill>
                  <a:srgbClr val="393A68"/>
                </a:solidFill>
                <a:latin typeface="+mj-lt"/>
              </a:rPr>
              <a:t>.</a:t>
            </a:r>
          </a:p>
        </p:txBody>
      </p:sp>
      <p:sp>
        <p:nvSpPr>
          <p:cNvPr id="7" name="Rectangle 6"/>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a:t>
            </a:r>
            <a:r>
              <a:rPr lang="vi-VN" sz="2800" dirty="0">
                <a:solidFill>
                  <a:srgbClr val="393A68"/>
                </a:solidFill>
                <a:latin typeface="+mj-lt"/>
              </a:rPr>
              <a:t>Nhân hoá, ẩn dụ, so sánh, liệt kê, tưởng tượng</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tập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trung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ở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đỗi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hoà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hợp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êm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đềm</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quyến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rũ</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vẫn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sảo</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18873"/>
            <a:ext cx="804536" cy="704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đặn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phúc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hậu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sang </a:t>
            </a:r>
            <a:r>
              <a:rPr lang="en-SG" sz="3200" dirty="0" err="1">
                <a:solidFill>
                  <a:srgbClr val="393A68"/>
                </a:solidFill>
                <a:latin typeface="Times New Roman" panose="02020603050405020304" pitchFamily="18" charset="0"/>
                <a:cs typeface="Times New Roman" panose="02020603050405020304" pitchFamily="18" charset="0"/>
              </a:rPr>
              <a:t>tột</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đỉnh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êm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đềm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đầy</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danh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vọng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mà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vẫn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muốn nói về vẻ đẹp nào của Kiều qua câu thơ “</a:t>
            </a:r>
            <a:r>
              <a:rPr lang="vi-VN" sz="4000" b="1" i="1" dirty="0">
                <a:solidFill>
                  <a:srgbClr val="FF0000"/>
                </a:solidFill>
                <a:latin typeface="+mj-lt"/>
              </a:rPr>
              <a:t>Kiều càng </a:t>
            </a:r>
            <a:endParaRPr lang="en-SG" sz="4000" b="1" i="1" dirty="0">
              <a:solidFill>
                <a:srgbClr val="FF0000"/>
              </a:solidFill>
              <a:latin typeface="+mj-lt"/>
            </a:endParaRPr>
          </a:p>
          <a:p>
            <a:pPr algn="ctr"/>
            <a:r>
              <a:rPr lang="vi-VN" sz="4000" b="1" i="1" dirty="0">
                <a:solidFill>
                  <a:srgbClr val="FF0000"/>
                </a:solidFill>
                <a:latin typeface="+mj-lt"/>
              </a:rPr>
              <a:t>sắc sảo mặn mà</a:t>
            </a:r>
            <a:r>
              <a:rPr lang="vi-VN" sz="4000" b="1" dirty="0">
                <a:solidFill>
                  <a:srgbClr val="FF0000"/>
                </a:solidFill>
                <a:latin typeface="+mj-lt"/>
              </a:rPr>
              <a:t>” ?</a:t>
            </a:r>
          </a:p>
        </p:txBody>
      </p:sp>
      <p:sp>
        <p:nvSpPr>
          <p:cNvPr id="4" name="Rectangle 3"/>
          <p:cNvSpPr/>
          <p:nvPr/>
        </p:nvSpPr>
        <p:spPr>
          <a:xfrm>
            <a:off x="1110220" y="3048000"/>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vi-VN" sz="3200" dirty="0">
                <a:solidFill>
                  <a:srgbClr val="393A68"/>
                </a:solidFill>
                <a:latin typeface="+mj-lt"/>
              </a:rPr>
              <a:t>Trí tuệ và tâm hồn.</a:t>
            </a:r>
          </a:p>
        </p:txBody>
      </p:sp>
      <p:sp>
        <p:nvSpPr>
          <p:cNvPr id="5" name="Rectangle 4"/>
          <p:cNvSpPr/>
          <p:nvPr/>
        </p:nvSpPr>
        <p:spPr>
          <a:xfrm>
            <a:off x="6130614" y="3052189"/>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Đời sống tinh thần phong phú.</a:t>
            </a:r>
          </a:p>
        </p:txBody>
      </p:sp>
      <p:sp>
        <p:nvSpPr>
          <p:cNvPr id="6" name="Rectangle 5"/>
          <p:cNvSpPr/>
          <p:nvPr/>
        </p:nvSpPr>
        <p:spPr>
          <a:xfrm>
            <a:off x="1110220" y="5032141"/>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Tâm hồn đa sầu, đa cảm.</a:t>
            </a:r>
          </a:p>
        </p:txBody>
      </p:sp>
      <p:sp>
        <p:nvSpPr>
          <p:cNvPr id="7" name="Rectangle 6"/>
          <p:cNvSpPr/>
          <p:nvPr/>
        </p:nvSpPr>
        <p:spPr>
          <a:xfrm>
            <a:off x="6130614" y="5036330"/>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Vẻ đẹp của đôi mắt, đôi mày.</a:t>
            </a:r>
            <a:endParaRPr lang="en-SG" sz="3200" b="1" dirty="0">
              <a:solidFill>
                <a:srgbClr val="FF0000"/>
              </a:solidFill>
              <a:latin typeface="+mj-lt"/>
              <a:cs typeface="Times New Roman" panose="02020603050405020304" pitchFamily="18" charset="0"/>
            </a:endParaRPr>
          </a:p>
        </p:txBody>
      </p:sp>
      <p:pic>
        <p:nvPicPr>
          <p:cNvPr id="8" name="Picture 7"/>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3293592"/>
            <a:ext cx="885137"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370395"/>
            <a:ext cx="804536" cy="70408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Vẻ đẹp nhan sắc của Thuý Kiều được nhà thơ gợi tả qua những chi tiết nào ?</a:t>
            </a:r>
          </a:p>
        </p:txBody>
      </p:sp>
      <p:sp>
        <p:nvSpPr>
          <p:cNvPr id="4" name="Rectangle 3"/>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Khuôn mặt, làn da.</a:t>
            </a:r>
          </a:p>
        </p:txBody>
      </p:sp>
      <p:sp>
        <p:nvSpPr>
          <p:cNvPr id="5" name="Rectangle 4"/>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Giọng nói, ánh mắt.</a:t>
            </a:r>
          </a:p>
        </p:txBody>
      </p:sp>
      <p:sp>
        <p:nvSpPr>
          <p:cNvPr id="6" name="Rectangle 5"/>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Vẻ đẹp trong sáng, linh hoạt, của đôi mắt.</a:t>
            </a:r>
          </a:p>
        </p:txBody>
      </p:sp>
      <p:sp>
        <p:nvSpPr>
          <p:cNvPr id="7" name="Rectangle 6"/>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Dáng vẻ thanh cao, cốt cách trong sáng.</a:t>
            </a:r>
            <a:endParaRPr lang="en-SG" sz="3200" dirty="0">
              <a:solidFill>
                <a:srgbClr val="393A68"/>
              </a:solidFill>
              <a:latin typeface="+mj-lt"/>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Kiều ?</a:t>
            </a:r>
          </a:p>
        </p:txBody>
      </p:sp>
      <p:sp>
        <p:nvSpPr>
          <p:cNvPr id="4" name="Rectangle 3"/>
          <p:cNvSpPr/>
          <p:nvPr/>
        </p:nvSpPr>
        <p:spPr>
          <a:xfrm>
            <a:off x="1110220" y="3011056"/>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sz="3200" dirty="0">
                <a:solidFill>
                  <a:srgbClr val="393A68"/>
                </a:solidFill>
                <a:latin typeface="+mj-lt"/>
              </a:rPr>
              <a:t>Điển tích, nhân hoá, ẩn dụ, tiểu đối, những hình ảnh ước lệ.</a:t>
            </a:r>
          </a:p>
        </p:txBody>
      </p:sp>
      <p:sp>
        <p:nvSpPr>
          <p:cNvPr id="5" name="Rectangle 4"/>
          <p:cNvSpPr/>
          <p:nvPr/>
        </p:nvSpPr>
        <p:spPr>
          <a:xfrm>
            <a:off x="6130614" y="3015245"/>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Điển tích, nhân hoá, ẩn dụ, tiểu đối, những hình ảnh ước lệ, từ láy.</a:t>
            </a:r>
          </a:p>
        </p:txBody>
      </p:sp>
      <p:sp>
        <p:nvSpPr>
          <p:cNvPr id="6" name="Rectangle 5"/>
          <p:cNvSpPr/>
          <p:nvPr/>
        </p:nvSpPr>
        <p:spPr>
          <a:xfrm>
            <a:off x="1110220" y="4995197"/>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Điển tích, nhân hoá, ẩn dụ, tiểu đối, những hình ảnh tả thực.</a:t>
            </a:r>
          </a:p>
        </p:txBody>
      </p:sp>
      <p:sp>
        <p:nvSpPr>
          <p:cNvPr id="7" name="Rectangle 6"/>
          <p:cNvSpPr/>
          <p:nvPr/>
        </p:nvSpPr>
        <p:spPr>
          <a:xfrm>
            <a:off x="6130614" y="4999386"/>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Điển tích, nhân hoá, ẩn dụ, tiểu đối, những hình ảnh phóng đại.</a:t>
            </a:r>
          </a:p>
        </p:txBody>
      </p:sp>
      <p:pic>
        <p:nvPicPr>
          <p:cNvPr id="8" name="Picture 7"/>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3293592"/>
            <a:ext cx="885137"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370395"/>
            <a:ext cx="804536" cy="70408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Dòng nào nói đúng vẻ đẹp tâm hồn của Kiều ?</a:t>
            </a:r>
          </a:p>
        </p:txBody>
      </p:sp>
      <p:sp>
        <p:nvSpPr>
          <p:cNvPr id="4" name="Rectangle 3"/>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Tâm hồn phóng khoáng, nhạy cảm.</a:t>
            </a:r>
          </a:p>
        </p:txBody>
      </p:sp>
      <p:sp>
        <p:nvSpPr>
          <p:cNvPr id="5" name="Rectangle 4"/>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a:solidFill>
                  <a:srgbClr val="393A68"/>
                </a:solidFill>
                <a:latin typeface="Times New Roman" panose="02020603050405020304" pitchFamily="18" charset="0"/>
                <a:cs typeface="Times New Roman" panose="02020603050405020304" pitchFamily="18" charset="0"/>
              </a:rPr>
              <a:t>T</a:t>
            </a:r>
            <a:r>
              <a:rPr lang="vi-VN" sz="2800" dirty="0">
                <a:solidFill>
                  <a:srgbClr val="393A68"/>
                </a:solidFill>
                <a:latin typeface="+mj-lt"/>
              </a:rPr>
              <a:t>âm hồn đa sầu, đa cảm.</a:t>
            </a:r>
          </a:p>
        </p:txBody>
      </p:sp>
      <p:sp>
        <p:nvSpPr>
          <p:cNvPr id="6" name="Rectangle 5"/>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Tâm hồn u sầu, nhạy cảm với nỗi buồn.</a:t>
            </a:r>
          </a:p>
        </p:txBody>
      </p:sp>
      <p:sp>
        <p:nvSpPr>
          <p:cNvPr id="7" name="Rectangle 6"/>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Tâm hồn sáng trong không vương một chút u sầu.</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18873"/>
            <a:ext cx="804536" cy="704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Ở câu “Một hai nghiêng nước nghiêng thành”  tác giả đã sử dụng thủ pháp nghệ thuật gì ?</a:t>
            </a:r>
          </a:p>
        </p:txBody>
      </p:sp>
      <p:sp>
        <p:nvSpPr>
          <p:cNvPr id="4" name="Rectangle 3"/>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Nghệ thuật phóng đại.</a:t>
            </a:r>
          </a:p>
        </p:txBody>
      </p:sp>
      <p:sp>
        <p:nvSpPr>
          <p:cNvPr id="5" name="Rectangle 4"/>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Hình ảnh tượng trưng.</a:t>
            </a:r>
          </a:p>
        </p:txBody>
      </p:sp>
      <p:sp>
        <p:nvSpPr>
          <p:cNvPr id="6" name="Rectangle 5"/>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Sử dụng điển tích, điển cố.</a:t>
            </a:r>
          </a:p>
        </p:txBody>
      </p:sp>
      <p:sp>
        <p:nvSpPr>
          <p:cNvPr id="7" name="Rectangle 6"/>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Nghệ thuật hoán dụ.</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729672" y="818012"/>
            <a:ext cx="10657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Nguyễn Du dùng cụm từ “nghề riêng ăn đứt” để nói về tài năng về phương diện nào của Thuý Kiều ?</a:t>
            </a:r>
          </a:p>
        </p:txBody>
      </p:sp>
      <p:sp>
        <p:nvSpPr>
          <p:cNvPr id="4" name="Rectangle 3"/>
          <p:cNvSpPr/>
          <p:nvPr/>
        </p:nvSpPr>
        <p:spPr>
          <a:xfrm>
            <a:off x="868262" y="2891222"/>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Tài làm thơ.</a:t>
            </a:r>
          </a:p>
        </p:txBody>
      </p:sp>
      <p:sp>
        <p:nvSpPr>
          <p:cNvPr id="5" name="Rectangle 4"/>
          <p:cNvSpPr/>
          <p:nvPr/>
        </p:nvSpPr>
        <p:spPr>
          <a:xfrm>
            <a:off x="6416940" y="2895411"/>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Tài chơi cờ.</a:t>
            </a:r>
          </a:p>
        </p:txBody>
      </p:sp>
      <p:sp>
        <p:nvSpPr>
          <p:cNvPr id="6" name="Rectangle 5"/>
          <p:cNvSpPr/>
          <p:nvPr/>
        </p:nvSpPr>
        <p:spPr>
          <a:xfrm>
            <a:off x="859026" y="4830105"/>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Tài đánh đàn.</a:t>
            </a:r>
          </a:p>
        </p:txBody>
      </p:sp>
      <p:sp>
        <p:nvSpPr>
          <p:cNvPr id="7" name="Rectangle 6"/>
          <p:cNvSpPr/>
          <p:nvPr/>
        </p:nvSpPr>
        <p:spPr>
          <a:xfrm>
            <a:off x="6461802" y="4830105"/>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Tài sáng tác nhạc buồn.</a:t>
            </a:r>
            <a:endParaRPr lang="vi-VN" sz="3200" b="1" dirty="0">
              <a:solidFill>
                <a:srgbClr val="FF0000"/>
              </a:solidFill>
              <a:latin typeface="+mj-lt"/>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038594"/>
            <a:ext cx="805722" cy="7080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049019"/>
            <a:ext cx="804536" cy="643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047897"/>
            <a:ext cx="804742" cy="7071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038594"/>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Giàu</a:t>
            </a:r>
            <a:r>
              <a:rPr lang="en-SG" sz="2800" dirty="0">
                <a:solidFill>
                  <a:srgbClr val="393A68"/>
                </a:solidFill>
                <a:latin typeface="Times New Roman" panose="02020603050405020304" pitchFamily="18" charset="0"/>
                <a:cs typeface="Times New Roman" panose="02020603050405020304" pitchFamily="18" charset="0"/>
              </a:rPr>
              <a:t> sang </a:t>
            </a:r>
            <a:r>
              <a:rPr lang="en-SG" sz="2800" dirty="0" err="1">
                <a:solidFill>
                  <a:srgbClr val="393A68"/>
                </a:solidFill>
                <a:latin typeface="Times New Roman" panose="02020603050405020304" pitchFamily="18" charset="0"/>
                <a:cs typeface="Times New Roman" panose="02020603050405020304" pitchFamily="18" charset="0"/>
              </a:rPr>
              <a:t>phú</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hiển</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lặng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trở</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éo</a:t>
            </a:r>
            <a:r>
              <a:rPr lang="en-SG" sz="2800" dirty="0">
                <a:solidFill>
                  <a:srgbClr val="393A68"/>
                </a:solidFill>
                <a:latin typeface="Times New Roman" panose="02020603050405020304" pitchFamily="18" charset="0"/>
                <a:cs typeface="Times New Roman" panose="02020603050405020304" pitchFamily="18" charset="0"/>
              </a:rPr>
              <a:t> le.</a:t>
            </a:r>
          </a:p>
        </p:txBody>
      </p:sp>
      <p:sp>
        <p:nvSpPr>
          <p:cNvPr id="6" name="Rectangle 5"/>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Hạnh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mãn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sau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những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khổ</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đau</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Sẽ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thành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đạt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tiếng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nhờ</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tài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đàn</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5018873"/>
            <a:ext cx="804536" cy="704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chính</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hơn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ND </a:t>
            </a:r>
            <a:r>
              <a:rPr lang="en-SG" sz="2800" dirty="0" err="1">
                <a:solidFill>
                  <a:srgbClr val="393A68"/>
                </a:solidFill>
                <a:latin typeface="Times New Roman" panose="02020603050405020304" pitchFamily="18" charset="0"/>
                <a:cs typeface="Times New Roman" panose="02020603050405020304" pitchFamily="18" charset="0"/>
              </a:rPr>
              <a:t>muốn</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với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Dùng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thủ</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lệ</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Lấy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chuẩn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mực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con </a:t>
            </a:r>
            <a:r>
              <a:rPr lang="en-SG" sz="2800" dirty="0" err="1">
                <a:solidFill>
                  <a:srgbClr val="393A68"/>
                </a:solidFill>
                <a:latin typeface="Times New Roman" panose="02020603050405020304" pitchFamily="18" charset="0"/>
                <a:cs typeface="Times New Roman" panose="02020603050405020304" pitchFamily="18" charset="0"/>
              </a:rPr>
              <a:t>người</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dáng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hiện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tính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báo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số</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phận</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a:t>
            </a:r>
            <a:r>
              <a:rPr lang="en-SG" sz="2800" dirty="0">
                <a:solidFill>
                  <a:srgbClr val="393A68"/>
                </a:solidFill>
                <a:latin typeface="Times New Roman" panose="02020603050405020304" pitchFamily="18" charset="0"/>
                <a:cs typeface="Times New Roman" panose="02020603050405020304" pitchFamily="18" charset="0"/>
              </a:rPr>
              <a:t> ý </a:t>
            </a:r>
            <a:r>
              <a:rPr lang="en-SG" sz="2800" dirty="0" err="1">
                <a:solidFill>
                  <a:srgbClr val="393A68"/>
                </a:solidFill>
                <a:latin typeface="Times New Roman" panose="02020603050405020304" pitchFamily="18" charset="0"/>
                <a:cs typeface="Times New Roman" panose="02020603050405020304" pitchFamily="18" charset="0"/>
              </a:rPr>
              <a:t>trên</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bwMode="auto">
          <a:xfrm>
            <a:off x="2570956" y="663763"/>
            <a:ext cx="1296988" cy="1298575"/>
            <a:chOff x="5348241" y="2395536"/>
            <a:chExt cx="1855411" cy="1855411"/>
          </a:xfrm>
        </p:grpSpPr>
        <p:sp>
          <p:nvSpPr>
            <p:cNvPr id="3" name="椭圆 18"/>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
        <p:nvSpPr>
          <p:cNvPr id="6" name="Rectangle 5"/>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7" name="组合 4"/>
          <p:cNvGrpSpPr/>
          <p:nvPr/>
        </p:nvGrpSpPr>
        <p:grpSpPr bwMode="auto">
          <a:xfrm>
            <a:off x="3409155" y="2840037"/>
            <a:ext cx="1296988" cy="1298575"/>
            <a:chOff x="5348241" y="2395536"/>
            <a:chExt cx="1855411" cy="1855411"/>
          </a:xfrm>
        </p:grpSpPr>
        <p:sp>
          <p:nvSpPr>
            <p:cNvPr id="8" name="椭圆 18"/>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p:cNvGrpSpPr/>
          <p:nvPr/>
        </p:nvGrpSpPr>
        <p:grpSpPr bwMode="auto">
          <a:xfrm>
            <a:off x="2631281" y="4909810"/>
            <a:ext cx="1296988" cy="1298575"/>
            <a:chOff x="5348241" y="2395536"/>
            <a:chExt cx="1855411" cy="1855411"/>
          </a:xfrm>
        </p:grpSpPr>
        <p:sp>
          <p:nvSpPr>
            <p:cNvPr id="11" name="椭圆 18"/>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anose="020B0604020202020204" pitchFamily="34" charset="0"/>
                <a:defRPr kern="1200">
                  <a:solidFill>
                    <a:schemeClr val="lt1"/>
                  </a:solidFill>
                  <a:latin typeface="+mn-lt"/>
                  <a:ea typeface="+mn-ea"/>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Veen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Cảnh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ngày</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xuân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a:fillRect/>
          </a:stretch>
        </p:blipFill>
        <p:spPr>
          <a:xfrm>
            <a:off x="8851900" y="4445597"/>
            <a:ext cx="3550518" cy="2416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385578" y="2308319"/>
            <a:ext cx="4901623" cy="2123658"/>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zh-CN" altLang="en-US" sz="6600" dirty="0">
                <a:solidFill>
                  <a:srgbClr val="413B17"/>
                </a:solidFill>
                <a:latin typeface="SimSun" panose="02010600030101010101" pitchFamily="2" charset="-122"/>
              </a:rPr>
              <a:t>Thanks for watching.</a:t>
            </a: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p:cNvGrpSpPr/>
          <p:nvPr/>
        </p:nvGrpSpPr>
        <p:grpSpPr bwMode="auto">
          <a:xfrm>
            <a:off x="865188" y="1620838"/>
            <a:ext cx="5140325" cy="2070100"/>
            <a:chOff x="663522" y="641267"/>
            <a:chExt cx="5140593" cy="2070100"/>
          </a:xfrm>
        </p:grpSpPr>
        <p:pic>
          <p:nvPicPr>
            <p:cNvPr id="8220" name="图片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p:cNvGrpSpPr/>
          <p:nvPr/>
        </p:nvGrpSpPr>
        <p:grpSpPr bwMode="auto">
          <a:xfrm>
            <a:off x="654050" y="4240213"/>
            <a:ext cx="5351463" cy="1954212"/>
            <a:chOff x="451712" y="3260221"/>
            <a:chExt cx="5352403" cy="1954731"/>
          </a:xfrm>
        </p:grpSpPr>
        <p:pic>
          <p:nvPicPr>
            <p:cNvPr id="8213" name="图片 28" descr="图片包含 户外, 霉菌&#10;&#10;已生成高可信度的说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p:cNvGrpSpPr/>
          <p:nvPr/>
        </p:nvGrpSpPr>
        <p:grpSpPr bwMode="auto">
          <a:xfrm>
            <a:off x="6448425" y="4535488"/>
            <a:ext cx="5286375" cy="1865390"/>
            <a:chOff x="6247065" y="3555790"/>
            <a:chExt cx="5285889" cy="1865729"/>
          </a:xfrm>
        </p:grpSpPr>
        <p:pic>
          <p:nvPicPr>
            <p:cNvPr id="8199" name="图片 8" descr="图片包含 植物&#10;&#10;已生成极高可信度的说明"/>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2582" y="415636"/>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p:cNvSpPr/>
          <p:nvPr/>
        </p:nvSpPr>
        <p:spPr>
          <a:xfrm>
            <a:off x="369454" y="2253673"/>
            <a:ext cx="3556000" cy="3666836"/>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9Slide03 Arima Madurai Black" panose="00000A00000000000000" pitchFamily="2" charset="0"/>
                <a:cs typeface="#9Slide03 Arima Madurai Black" panose="00000A00000000000000" pitchFamily="2" charset="0"/>
              </a:rPr>
              <a:t>Bút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pháp</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lí</a:t>
            </a:r>
            <a:r>
              <a:rPr lang="en-SG"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ởng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hóa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để</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xây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dựng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vật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diện</a:t>
            </a:r>
            <a:r>
              <a:rPr lang="en-SG" sz="3200" dirty="0">
                <a:latin typeface="#9Slide03 Arima Madurai Black" panose="00000A00000000000000" pitchFamily="2" charset="0"/>
                <a:cs typeface="#9Slide03 Arima Madurai Black" panose="00000A00000000000000" pitchFamily="2" charset="0"/>
              </a:rPr>
              <a:t>)</a:t>
            </a:r>
          </a:p>
        </p:txBody>
      </p:sp>
      <p:sp>
        <p:nvSpPr>
          <p:cNvPr id="5" name="Rectangle: Rounded Corners 4"/>
          <p:cNvSpPr/>
          <p:nvPr/>
        </p:nvSpPr>
        <p:spPr>
          <a:xfrm>
            <a:off x="4027055" y="1662546"/>
            <a:ext cx="7610763"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luôn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chú</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trọng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phát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hiện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vẻ</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nâng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ảnh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lên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đến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mức</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lí</a:t>
            </a:r>
            <a:r>
              <a:rPr lang="en-SG"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ởng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hoàn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mĩ</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p:cNvSpPr/>
          <p:nvPr/>
        </p:nvSpPr>
        <p:spPr>
          <a:xfrm>
            <a:off x="4396509" y="3542150"/>
            <a:ext cx="7241309" cy="109450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dành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cho</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cảm</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yêu</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quý</a:t>
            </a:r>
            <a:r>
              <a:rPr lang="en-SG"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a:t>
            </a:r>
            <a:endParaRPr lang="en-SG" sz="2800" dirty="0">
              <a:latin typeface="#9Slide03 Arima Madurai" panose="00000500000000000000" pitchFamily="2" charset="0"/>
              <a:cs typeface="#9Slide03 Arima Madurai" panose="00000500000000000000" pitchFamily="2" charset="0"/>
            </a:endParaRPr>
          </a:p>
        </p:txBody>
      </p:sp>
      <p:sp>
        <p:nvSpPr>
          <p:cNvPr id="7" name="Rectangle: Rounded Corners 6"/>
          <p:cNvSpPr/>
          <p:nvPr/>
        </p:nvSpPr>
        <p:spPr>
          <a:xfrm>
            <a:off x="4027054" y="5010729"/>
            <a:ext cx="7610763"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2582" y="743738"/>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9Slide03 Arima Madurai Black" panose="00000A00000000000000" pitchFamily="2" charset="0"/>
                <a:cs typeface="#9Slide03 Arima Madurai Black" panose="00000A00000000000000" pitchFamily="2" charset="0"/>
              </a:rPr>
              <a:t>Ư</a:t>
            </a:r>
            <a:r>
              <a:rPr lang="en-US" sz="4000" dirty="0" err="1">
                <a:latin typeface="#9Slide03 Arima Madurai Black" panose="00000A00000000000000" pitchFamily="2" charset="0"/>
                <a:cs typeface="#9Slide03 Arima Madurai Black" panose="00000A00000000000000" pitchFamily="2" charset="0"/>
              </a:rPr>
              <a:t>ớc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lệ</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tượng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trưng</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Rounded Corners 4"/>
          <p:cNvSpPr/>
          <p:nvPr/>
        </p:nvSpPr>
        <p:spPr>
          <a:xfrm>
            <a:off x="4682835" y="2152073"/>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quen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phổ</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biến</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p:cNvSpPr/>
          <p:nvPr/>
        </p:nvSpPr>
        <p:spPr>
          <a:xfrm>
            <a:off x="4682835" y="4354950"/>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Tượng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ý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ẩn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472&quot;/&gt;&lt;/object&gt;&lt;object type=&quot;3&quot; unique_id=&quot;10004&quot;&gt;&lt;property id=&quot;20148&quot; value=&quot;5&quot;/&gt;&lt;property id=&quot;20300&quot; value=&quot;Slide 2&quot;/&gt;&lt;property id=&quot;20307&quot; value=&quot;325&quot;/&gt;&lt;/object&gt;&lt;object type=&quot;3&quot; unique_id=&quot;10005&quot;&gt;&lt;property id=&quot;20148&quot; value=&quot;5&quot;/&gt;&lt;property id=&quot;20300&quot; value=&quot;Slide 3&quot;/&gt;&lt;property id=&quot;20307&quot; value=&quot;537&quot;/&gt;&lt;/object&gt;&lt;object type=&quot;3&quot; unique_id=&quot;10006&quot;&gt;&lt;property id=&quot;20148&quot; value=&quot;5&quot;/&gt;&lt;property id=&quot;20300&quot; value=&quot;Slide 4&quot;/&gt;&lt;property id=&quot;20307&quot; value=&quot;473&quot;/&gt;&lt;/object&gt;&lt;object type=&quot;3&quot; unique_id=&quot;10007&quot;&gt;&lt;property id=&quot;20148&quot; value=&quot;5&quot;/&gt;&lt;property id=&quot;20300&quot; value=&quot;Slide 5&quot;/&gt;&lt;property id=&quot;20307&quot; value=&quot;474&quot;/&gt;&lt;/object&gt;&lt;object type=&quot;3&quot; unique_id=&quot;10008&quot;&gt;&lt;property id=&quot;20148&quot; value=&quot;5&quot;/&gt;&lt;property id=&quot;20300&quot; value=&quot;Slide 6&quot;/&gt;&lt;property id=&quot;20307&quot; value=&quot;475&quot;/&gt;&lt;/object&gt;&lt;object type=&quot;3&quot; unique_id=&quot;10009&quot;&gt;&lt;property id=&quot;20148&quot; value=&quot;5&quot;/&gt;&lt;property id=&quot;20300&quot; value=&quot;Slide 7&quot;/&gt;&lt;property id=&quot;20307&quot; value=&quot;326&quot;/&gt;&lt;/object&gt;&lt;object type=&quot;3&quot; unique_id=&quot;10010&quot;&gt;&lt;property id=&quot;20148&quot; value=&quot;5&quot;/&gt;&lt;property id=&quot;20300&quot; value=&quot;Slide 8&quot;/&gt;&lt;property id=&quot;20307&quot; value=&quot;539&quot;/&gt;&lt;/object&gt;&lt;object type=&quot;3&quot; unique_id=&quot;10011&quot;&gt;&lt;property id=&quot;20148&quot; value=&quot;5&quot;/&gt;&lt;property id=&quot;20300&quot; value=&quot;Slide 9&quot;/&gt;&lt;property id=&quot;20307&quot; value=&quot;546&quot;/&gt;&lt;/object&gt;&lt;object type=&quot;3&quot; unique_id=&quot;10012&quot;&gt;&lt;property id=&quot;20148&quot; value=&quot;5&quot;/&gt;&lt;property id=&quot;20300&quot; value=&quot;Slide 10&quot;/&gt;&lt;property id=&quot;20307&quot; value=&quot;300&quot;/&gt;&lt;/object&gt;&lt;object type=&quot;3&quot; unique_id=&quot;10013&quot;&gt;&lt;property id=&quot;20148&quot; value=&quot;5&quot;/&gt;&lt;property id=&quot;20300&quot; value=&quot;Slide 11&quot;/&gt;&lt;property id=&quot;20307&quot; value=&quot;463&quot;/&gt;&lt;/object&gt;&lt;object type=&quot;3&quot; unique_id=&quot;10014&quot;&gt;&lt;property id=&quot;20148&quot; value=&quot;5&quot;/&gt;&lt;property id=&quot;20300&quot; value=&quot;Slide 12&quot;/&gt;&lt;property id=&quot;20307&quot; value=&quot;484&quot;/&gt;&lt;/object&gt;&lt;object type=&quot;3&quot; unique_id=&quot;10015&quot;&gt;&lt;property id=&quot;20148&quot; value=&quot;5&quot;/&gt;&lt;property id=&quot;20300&quot; value=&quot;Slide 13&quot;/&gt;&lt;property id=&quot;20307&quot; value=&quot;304&quot;/&gt;&lt;/object&gt;&lt;object type=&quot;3&quot; unique_id=&quot;10016&quot;&gt;&lt;property id=&quot;20148&quot; value=&quot;5&quot;/&gt;&lt;property id=&quot;20300&quot; value=&quot;Slide 14&quot;/&gt;&lt;property id=&quot;20307&quot; value=&quot;476&quot;/&gt;&lt;/object&gt;&lt;object type=&quot;3&quot; unique_id=&quot;10017&quot;&gt;&lt;property id=&quot;20148&quot; value=&quot;5&quot;/&gt;&lt;property id=&quot;20300&quot; value=&quot;Slide 15&quot;/&gt;&lt;property id=&quot;20307&quot; value=&quot;330&quot;/&gt;&lt;/object&gt;&lt;object type=&quot;3&quot; unique_id=&quot;10018&quot;&gt;&lt;property id=&quot;20148&quot; value=&quot;5&quot;/&gt;&lt;property id=&quot;20300&quot; value=&quot;Slide 16&quot;/&gt;&lt;property id=&quot;20307&quot; value=&quot;542&quot;/&gt;&lt;/object&gt;&lt;object type=&quot;3&quot; unique_id=&quot;10019&quot;&gt;&lt;property id=&quot;20148&quot; value=&quot;5&quot;/&gt;&lt;property id=&quot;20300&quot; value=&quot;Slide 17&quot;/&gt;&lt;property id=&quot;20307&quot; value=&quot;544&quot;/&gt;&lt;/object&gt;&lt;object type=&quot;3&quot; unique_id=&quot;10020&quot;&gt;&lt;property id=&quot;20148&quot; value=&quot;5&quot;/&gt;&lt;property id=&quot;20300&quot; value=&quot;Slide 18&quot;/&gt;&lt;property id=&quot;20307&quot; value=&quot;485&quot;/&gt;&lt;/object&gt;&lt;object type=&quot;3&quot; unique_id=&quot;10021&quot;&gt;&lt;property id=&quot;20148&quot; value=&quot;5&quot;/&gt;&lt;property id=&quot;20300&quot; value=&quot;Slide 19&quot;/&gt;&lt;property id=&quot;20307&quot; value=&quot;329&quot;/&gt;&lt;/object&gt;&lt;object type=&quot;3&quot; unique_id=&quot;10022&quot;&gt;&lt;property id=&quot;20148&quot; value=&quot;5&quot;/&gt;&lt;property id=&quot;20300&quot; value=&quot;Slide 20&quot;/&gt;&lt;property id=&quot;20307&quot; value=&quot;483&quot;/&gt;&lt;/object&gt;&lt;object type=&quot;3&quot; unique_id=&quot;10023&quot;&gt;&lt;property id=&quot;20148&quot; value=&quot;5&quot;/&gt;&lt;property id=&quot;20300&quot; value=&quot;Slide 21 - &amp;quot;Đôi mắt&amp;quot;&quot;/&gt;&lt;property id=&quot;20307&quot; value=&quot;309&quot;/&gt;&lt;/object&gt;&lt;object type=&quot;3&quot; unique_id=&quot;10024&quot;&gt;&lt;property id=&quot;20148&quot; value=&quot;5&quot;/&gt;&lt;property id=&quot;20300&quot; value=&quot;Slide 22 - &amp;quot;VẺ ĐẸP NGOẠI HÌNH THÚY KIỀU&amp;quot;&quot;/&gt;&lt;property id=&quot;20307&quot; value=&quot;467&quot;/&gt;&lt;/object&gt;&lt;object type=&quot;3&quot; unique_id=&quot;10025&quot;&gt;&lt;property id=&quot;20148&quot; value=&quot;5&quot;/&gt;&lt;property id=&quot;20300&quot; value=&quot;Slide 23 - &amp;quot;Thông minh vốn sẵn tính trời, Pha nghề thi họa đủ mùi ca ngâm. &amp;amp;#x09;Cung thương làu bậc ngũ âm, Nghề riêng ăn đứt hồ c&quot;/&gt;&lt;property id=&quot;20307&quot; value=&quot;468&quot;/&gt;&lt;/object&gt;&lt;object type=&quot;3&quot; unique_id=&quot;10026&quot;&gt;&lt;property id=&quot;20148&quot; value=&quot;5&quot;/&gt;&lt;property id=&quot;20300&quot; value=&quot;Slide 24&quot;/&gt;&lt;property id=&quot;20307&quot; value=&quot;331&quot;/&gt;&lt;/object&gt;&lt;object type=&quot;3&quot; unique_id=&quot;10027&quot;&gt;&lt;property id=&quot;20148&quot; value=&quot;5&quot;/&gt;&lt;property id=&quot;20300&quot; value=&quot;Slide 25 - &amp;quot;KIỀU ĐÁNH ĐÀN&amp;quot;&quot;/&gt;&lt;property id=&quot;20307&quot; value=&quot;319&quot;/&gt;&lt;/object&gt;&lt;object type=&quot;3&quot; unique_id=&quot;10028&quot;&gt;&lt;property id=&quot;20148&quot; value=&quot;5&quot;/&gt;&lt;property id=&quot;20300&quot; value=&quot;Slide 26&quot;/&gt;&lt;property id=&quot;20307&quot; value=&quot;315&quot;/&gt;&lt;/object&gt;&lt;object type=&quot;3&quot; unique_id=&quot;10029&quot;&gt;&lt;property id=&quot;20148&quot; value=&quot;5&quot;/&gt;&lt;property id=&quot;20300&quot; value=&quot;Slide 27&quot;/&gt;&lt;property id=&quot;20307&quot; value=&quot;317&quot;/&gt;&lt;/object&gt;&lt;object type=&quot;3&quot; unique_id=&quot;10030&quot;&gt;&lt;property id=&quot;20148&quot; value=&quot;5&quot;/&gt;&lt;property id=&quot;20300&quot; value=&quot;Slide 28 - &amp;quot;Một cung gió thảm mưa sầu, Bốn dây rỏ máu năm đầu ngón tay.&amp;quot;&quot;/&gt;&lt;property id=&quot;20307&quot; value=&quot;318&quot;/&gt;&lt;/object&gt;&lt;object type=&quot;3&quot; unique_id=&quot;10031&quot;&gt;&lt;property id=&quot;20148&quot; value=&quot;5&quot;/&gt;&lt;property id=&quot;20300&quot; value=&quot;Slide 29 - &amp;quot;Phím đàn dìu dặt tay tiên, Khói trầm cao thấp tiếng huyền gần xa. Lọt tai nghe suốt năm cung Tiếng nào là chẳng nã&quot;/&gt;&lt;property id=&quot;20307&quot; value=&quot;313&quot;/&gt;&lt;/object&gt;&lt;object type=&quot;3&quot; unique_id=&quot;10032&quot;&gt;&lt;property id=&quot;20148&quot; value=&quot;5&quot;/&gt;&lt;property id=&quot;20300&quot; value=&quot;Slide 30&quot;/&gt;&lt;property id=&quot;20307&quot; value=&quot;469&quot;/&gt;&lt;/object&gt;&lt;object type=&quot;3&quot; unique_id=&quot;10033&quot;&gt;&lt;property id=&quot;20148&quot; value=&quot;5&quot;/&gt;&lt;property id=&quot;20300&quot; value=&quot;Slide 31&quot;/&gt;&lt;property id=&quot;20307&quot; value=&quot;466&quot;/&gt;&lt;/object&gt;&lt;object type=&quot;3&quot; unique_id=&quot;10034&quot;&gt;&lt;property id=&quot;20148&quot; value=&quot;5&quot;/&gt;&lt;property id=&quot;20300&quot; value=&quot;Slide 32&quot;/&gt;&lt;property id=&quot;20307&quot; value=&quot;321&quot;/&gt;&lt;/object&gt;&lt;object type=&quot;3&quot; unique_id=&quot;10035&quot;&gt;&lt;property id=&quot;20148&quot; value=&quot;5&quot;/&gt;&lt;property id=&quot;20300&quot; value=&quot;Slide 33&quot;/&gt;&lt;property id=&quot;20307&quot; value=&quot;541&quot;/&gt;&lt;/object&gt;&lt;object type=&quot;3&quot; unique_id=&quot;10036&quot;&gt;&lt;property id=&quot;20148&quot; value=&quot;5&quot;/&gt;&lt;property id=&quot;20300&quot; value=&quot;Slide 34&quot;/&gt;&lt;property id=&quot;20307&quot; value=&quot;486&quot;/&gt;&lt;/object&gt;&lt;object type=&quot;3&quot; unique_id=&quot;10037&quot;&gt;&lt;property id=&quot;20148&quot; value=&quot;5&quot;/&gt;&lt;property id=&quot;20300&quot; value=&quot;Slide 35&quot;/&gt;&lt;property id=&quot;20307&quot; value=&quot;490&quot;/&gt;&lt;/object&gt;&lt;object type=&quot;3&quot; unique_id=&quot;10038&quot;&gt;&lt;property id=&quot;20148&quot; value=&quot;5&quot;/&gt;&lt;property id=&quot;20300&quot; value=&quot;Slide 36&quot;/&gt;&lt;property id=&quot;20307&quot; value=&quot;491&quot;/&gt;&lt;/object&gt;&lt;object type=&quot;3&quot; unique_id=&quot;10039&quot;&gt;&lt;property id=&quot;20148&quot; value=&quot;5&quot;/&gt;&lt;property id=&quot;20300&quot; value=&quot;Slide 37&quot;/&gt;&lt;property id=&quot;20307&quot; value=&quot;363&quot;/&gt;&lt;/object&gt;&lt;object type=&quot;3&quot; unique_id=&quot;10040&quot;&gt;&lt;property id=&quot;20148&quot; value=&quot;5&quot;/&gt;&lt;property id=&quot;20300&quot; value=&quot;Slide 38&quot;/&gt;&lt;property id=&quot;20307&quot; value=&quot;269&quot;/&gt;&lt;/object&gt;&lt;object type=&quot;3&quot; unique_id=&quot;10041&quot;&gt;&lt;property id=&quot;20148&quot; value=&quot;5&quot;/&gt;&lt;property id=&quot;20300&quot; value=&quot;Slide 39&quot;/&gt;&lt;property id=&quot;20307&quot; value=&quot;552&quot;/&gt;&lt;/object&gt;&lt;object type=&quot;3&quot; unique_id=&quot;10042&quot;&gt;&lt;property id=&quot;20148&quot; value=&quot;5&quot;/&gt;&lt;property id=&quot;20300&quot; value=&quot;Slide 40&quot;/&gt;&lt;property id=&quot;20307&quot; value=&quot;554&quot;/&gt;&lt;/object&gt;&lt;object type=&quot;3&quot; unique_id=&quot;10043&quot;&gt;&lt;property id=&quot;20148&quot; value=&quot;5&quot;/&gt;&lt;property id=&quot;20300&quot; value=&quot;Slide 41&quot;/&gt;&lt;property id=&quot;20307&quot; value=&quot;553&quot;/&gt;&lt;/object&gt;&lt;object type=&quot;3&quot; unique_id=&quot;10044&quot;&gt;&lt;property id=&quot;20148&quot; value=&quot;5&quot;/&gt;&lt;property id=&quot;20300&quot; value=&quot;Slide 42&quot;/&gt;&lt;property id=&quot;20307&quot; value=&quot;556&quot;/&gt;&lt;/object&gt;&lt;object type=&quot;3&quot; unique_id=&quot;10045&quot;&gt;&lt;property id=&quot;20148&quot; value=&quot;5&quot;/&gt;&lt;property id=&quot;20300&quot; value=&quot;Slide 43&quot;/&gt;&lt;property id=&quot;20307&quot; value=&quot;555&quot;/&gt;&lt;/object&gt;&lt;object type=&quot;3&quot; unique_id=&quot;10046&quot;&gt;&lt;property id=&quot;20148&quot; value=&quot;5&quot;/&gt;&lt;property id=&quot;20300&quot; value=&quot;Slide 44&quot;/&gt;&lt;property id=&quot;20307&quot; value=&quot;557&quot;/&gt;&lt;/object&gt;&lt;object type=&quot;3&quot; unique_id=&quot;10047&quot;&gt;&lt;property id=&quot;20148&quot; value=&quot;5&quot;/&gt;&lt;property id=&quot;20300&quot; value=&quot;Slide 45&quot;/&gt;&lt;property id=&quot;20307&quot; value=&quot;558&quot;/&gt;&lt;/object&gt;&lt;object type=&quot;3&quot; unique_id=&quot;10048&quot;&gt;&lt;property id=&quot;20148&quot; value=&quot;5&quot;/&gt;&lt;property id=&quot;20300&quot; value=&quot;Slide 46&quot;/&gt;&lt;property id=&quot;20307&quot; value=&quot;559&quot;/&gt;&lt;/object&gt;&lt;object type=&quot;3&quot; unique_id=&quot;10049&quot;&gt;&lt;property id=&quot;20148&quot; value=&quot;5&quot;/&gt;&lt;property id=&quot;20300&quot; value=&quot;Slide 47&quot;/&gt;&lt;property id=&quot;20307&quot; value=&quot;560&quot;/&gt;&lt;/object&gt;&lt;object type=&quot;3&quot; unique_id=&quot;10050&quot;&gt;&lt;property id=&quot;20148&quot; value=&quot;5&quot;/&gt;&lt;property id=&quot;20300&quot; value=&quot;Slide 48&quot;/&gt;&lt;property id=&quot;20307&quot; value=&quot;561&quot;/&gt;&lt;/object&gt;&lt;object type=&quot;3&quot; unique_id=&quot;10051&quot;&gt;&lt;property id=&quot;20148&quot; value=&quot;5&quot;/&gt;&lt;property id=&quot;20300&quot; value=&quot;Slide 49&quot;/&gt;&lt;property id=&quot;20307&quot; value=&quot;562&quot;/&gt;&lt;/object&gt;&lt;object type=&quot;3&quot; unique_id=&quot;10052&quot;&gt;&lt;property id=&quot;20148&quot; value=&quot;5&quot;/&gt;&lt;property id=&quot;20300&quot; value=&quot;Slide 50&quot;/&gt;&lt;property id=&quot;20307&quot; value=&quot;563&quot;/&gt;&lt;/object&gt;&lt;object type=&quot;3&quot; unique_id=&quot;10053&quot;&gt;&lt;property id=&quot;20148&quot; value=&quot;5&quot;/&gt;&lt;property id=&quot;20300&quot; value=&quot;Slide 51&quot;/&gt;&lt;property id=&quot;20307&quot; value=&quot;564&quot;/&gt;&lt;/object&gt;&lt;object type=&quot;3&quot; unique_id=&quot;10054&quot;&gt;&lt;property id=&quot;20148&quot; value=&quot;5&quot;/&gt;&lt;property id=&quot;20300&quot; value=&quot;Slide 52&quot;/&gt;&lt;property id=&quot;20307&quot; value=&quot;565&quot;/&gt;&lt;/object&gt;&lt;object type=&quot;3&quot; unique_id=&quot;10055&quot;&gt;&lt;property id=&quot;20148&quot; value=&quot;5&quot;/&gt;&lt;property id=&quot;20300&quot; value=&quot;Slide 53&quot;/&gt;&lt;property id=&quot;20307&quot; value=&quot;566&quot;/&gt;&lt;/object&gt;&lt;object type=&quot;3&quot; unique_id=&quot;10056&quot;&gt;&lt;property id=&quot;20148&quot; value=&quot;5&quot;/&gt;&lt;property id=&quot;20300&quot; value=&quot;Slide 54&quot;/&gt;&lt;property id=&quot;20307&quot; value=&quot;567&quot;/&gt;&lt;/object&gt;&lt;object type=&quot;3&quot; unique_id=&quot;10057&quot;&gt;&lt;property id=&quot;20148&quot; value=&quot;5&quot;/&gt;&lt;property id=&quot;20300&quot; value=&quot;Slide 55&quot;/&gt;&lt;property id=&quot;20307&quot; value=&quot;551&quot;/&gt;&lt;/object&gt;&lt;object type=&quot;3&quot; unique_id=&quot;10058&quot;&gt;&lt;property id=&quot;20148&quot; value=&quot;5&quot;/&gt;&lt;property id=&quot;20300&quot; value=&quot;Slide 56&quot;/&gt;&lt;property id=&quot;20307&quot; value=&quot;273&quot;/&gt;&lt;/object&gt;&lt;/object&gt;&lt;object type=&quot;8&quot; unique_id=&quot;1011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3341</Words>
  <Application>Microsoft Office PowerPoint</Application>
  <PresentationFormat>Widescreen</PresentationFormat>
  <Paragraphs>341</Paragraphs>
  <Slides>56</Slides>
  <Notes>56</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56</vt:i4>
      </vt:variant>
    </vt:vector>
  </HeadingPairs>
  <TitlesOfParts>
    <vt:vector size="75" baseType="lpstr">
      <vt:lpstr>等线</vt:lpstr>
      <vt:lpstr>Arial</vt:lpstr>
      <vt:lpstr>Tahoma</vt:lpstr>
      <vt:lpstr>VL Atlantika</vt:lpstr>
      <vt:lpstr>#9Slide05 Cimochi</vt:lpstr>
      <vt:lpstr>Calibri</vt:lpstr>
      <vt:lpstr>Times New Roman</vt:lpstr>
      <vt:lpstr>#9Slide03 Arima Madurai Black</vt:lpstr>
      <vt:lpstr>Calibri Light</vt:lpstr>
      <vt:lpstr>Wingdings</vt:lpstr>
      <vt:lpstr>SimSun</vt:lpstr>
      <vt:lpstr>#9Slide05 Fourth Medium</vt:lpstr>
      <vt:lpstr>#9Slide05 SVNKitten</vt:lpstr>
      <vt:lpstr>#9Slide07 Dorayaki</vt:lpstr>
      <vt:lpstr>Microsoft YaHei</vt:lpstr>
      <vt:lpstr>汉仪全唐诗简</vt:lpstr>
      <vt:lpstr>#9Slide03 Cabin Condensed Bold</vt:lpstr>
      <vt:lpstr>#9Slide03 Arima Madurai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Đôi mắt</vt:lpstr>
      <vt:lpstr>VẺ ĐẸP NGOẠI HÌNH THÚY KIỀU</vt:lpstr>
      <vt:lpstr>Thông minh vốn sẵn tính trời, Pha nghề thi họa đủ mùi ca ngâm.  Cung thương làu bậc ngũ âm, Nghề riêng ăn đứt hồ cầm một trương.  Khúc nhà tay lựa nên chương, Một thiên Bạc mệnh lại càng não nhân. </vt:lpstr>
      <vt:lpstr>PowerPoint Presentation</vt:lpstr>
      <vt:lpstr>KIỀU ĐÁNH ĐÀN</vt:lpstr>
      <vt:lpstr>PowerPoint Presentation</vt:lpstr>
      <vt:lpstr>PowerPoint Presentation</vt:lpstr>
      <vt:lpstr>Một cung gió thảm mưa sầu, Bốn dây rỏ máu năm đầu ngón tay.</vt:lpstr>
      <vt:lpstr>Phím đàn dìu dặt tay tiên, Khói trầm cao thấp tiếng huyền gần xa. Lọt tai nghe suốt năm cung Tiếng nào là chẳng não nùng xôn xao.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Admin</cp:lastModifiedBy>
  <cp:revision>71</cp:revision>
  <dcterms:created xsi:type="dcterms:W3CDTF">2020-08-03T23:59:00Z</dcterms:created>
  <dcterms:modified xsi:type="dcterms:W3CDTF">2023-07-22T09:55:09Z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307E0DDD5BD449AA95F9C2C0086F6581</vt:lpwstr>
  </property>
  <property fmtid="{D5CDD505-2E9C-101B-9397-08002B2CF9AE}" pid="3" name="KSOProductBuildVer">
    <vt:lpwstr>1033-11.2.0.11341</vt:lpwstr>
  </property>
</Properties>
</file>